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2.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7" r:id="rId2"/>
    <p:sldId id="264" r:id="rId3"/>
  </p:sldIdLst>
  <p:sldSz cx="9906000" cy="6858000" type="A4"/>
  <p:notesSz cx="6888163" cy="10018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1E05C2-A5B4-413E-B7DB-58A4EE6E0527}" v="128" dt="2022-04-04T10:10:50.6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873" autoAdjust="0"/>
    <p:restoredTop sz="99267" autoAdjust="0"/>
  </p:normalViewPr>
  <p:slideViewPr>
    <p:cSldViewPr>
      <p:cViewPr varScale="1">
        <p:scale>
          <a:sx n="108" d="100"/>
          <a:sy n="108" d="100"/>
        </p:scale>
        <p:origin x="1518" y="96"/>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handoutMaster" Target="handoutMasters/handoutMaster1.xml"/><Relationship Id="rId10" Type="http://schemas.microsoft.com/office/2016/11/relationships/changesInfo" Target="changesInfos/changesInfo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sborne, Richard" userId="f3982d70-abdc-44c5-ac4e-0aeecf8fbcaf" providerId="ADAL" clId="{D31E05C2-A5B4-413E-B7DB-58A4EE6E0527}"/>
    <pc:docChg chg="undo redo custSel addSld delSld modSld modMainMaster modNotesMaster modHandout">
      <pc:chgData name="Osborne, Richard" userId="f3982d70-abdc-44c5-ac4e-0aeecf8fbcaf" providerId="ADAL" clId="{D31E05C2-A5B4-413E-B7DB-58A4EE6E0527}" dt="2022-04-04T10:13:58.364" v="1930" actId="1582"/>
      <pc:docMkLst>
        <pc:docMk/>
      </pc:docMkLst>
      <pc:sldChg chg="delSp del mod">
        <pc:chgData name="Osborne, Richard" userId="f3982d70-abdc-44c5-ac4e-0aeecf8fbcaf" providerId="ADAL" clId="{D31E05C2-A5B4-413E-B7DB-58A4EE6E0527}" dt="2022-02-11T15:53:42.396" v="348" actId="47"/>
        <pc:sldMkLst>
          <pc:docMk/>
          <pc:sldMk cId="414804916" sldId="262"/>
        </pc:sldMkLst>
        <pc:spChg chg="del">
          <ac:chgData name="Osborne, Richard" userId="f3982d70-abdc-44c5-ac4e-0aeecf8fbcaf" providerId="ADAL" clId="{D31E05C2-A5B4-413E-B7DB-58A4EE6E0527}" dt="2022-02-11T15:52:37.115" v="328" actId="478"/>
          <ac:spMkLst>
            <pc:docMk/>
            <pc:sldMk cId="414804916" sldId="262"/>
            <ac:spMk id="25" creationId="{00000000-0000-0000-0000-000000000000}"/>
          </ac:spMkLst>
        </pc:spChg>
      </pc:sldChg>
      <pc:sldChg chg="addSp delSp modSp del mod modNotes">
        <pc:chgData name="Osborne, Richard" userId="f3982d70-abdc-44c5-ac4e-0aeecf8fbcaf" providerId="ADAL" clId="{D31E05C2-A5B4-413E-B7DB-58A4EE6E0527}" dt="2022-03-30T13:53:36.097" v="1167" actId="47"/>
        <pc:sldMkLst>
          <pc:docMk/>
          <pc:sldMk cId="4246832734" sldId="263"/>
        </pc:sldMkLst>
        <pc:spChg chg="del mod">
          <ac:chgData name="Osborne, Richard" userId="f3982d70-abdc-44c5-ac4e-0aeecf8fbcaf" providerId="ADAL" clId="{D31E05C2-A5B4-413E-B7DB-58A4EE6E0527}" dt="2022-02-11T15:56:54.283" v="364" actId="478"/>
          <ac:spMkLst>
            <pc:docMk/>
            <pc:sldMk cId="4246832734" sldId="263"/>
            <ac:spMk id="10" creationId="{00000000-0000-0000-0000-000000000000}"/>
          </ac:spMkLst>
        </pc:spChg>
        <pc:spChg chg="add del mod">
          <ac:chgData name="Osborne, Richard" userId="f3982d70-abdc-44c5-ac4e-0aeecf8fbcaf" providerId="ADAL" clId="{D31E05C2-A5B4-413E-B7DB-58A4EE6E0527}" dt="2022-03-30T13:50:43.020" v="1125" actId="21"/>
          <ac:spMkLst>
            <pc:docMk/>
            <pc:sldMk cId="4246832734" sldId="263"/>
            <ac:spMk id="18" creationId="{53A4A127-BB6C-4206-A96F-841B1B89C265}"/>
          </ac:spMkLst>
        </pc:spChg>
        <pc:spChg chg="mod">
          <ac:chgData name="Osborne, Richard" userId="f3982d70-abdc-44c5-ac4e-0aeecf8fbcaf" providerId="ADAL" clId="{D31E05C2-A5B4-413E-B7DB-58A4EE6E0527}" dt="2022-02-14T10:05:54.351" v="782" actId="1037"/>
          <ac:spMkLst>
            <pc:docMk/>
            <pc:sldMk cId="4246832734" sldId="263"/>
            <ac:spMk id="26" creationId="{00000000-0000-0000-0000-000000000000}"/>
          </ac:spMkLst>
        </pc:spChg>
        <pc:grpChg chg="add mod">
          <ac:chgData name="Osborne, Richard" userId="f3982d70-abdc-44c5-ac4e-0aeecf8fbcaf" providerId="ADAL" clId="{D31E05C2-A5B4-413E-B7DB-58A4EE6E0527}" dt="2022-02-14T10:05:54.351" v="782" actId="1037"/>
          <ac:grpSpMkLst>
            <pc:docMk/>
            <pc:sldMk cId="4246832734" sldId="263"/>
            <ac:grpSpMk id="12" creationId="{EFF16483-7C03-46C6-BD82-2FBB430858F8}"/>
          </ac:grpSpMkLst>
        </pc:grpChg>
        <pc:grpChg chg="del mod">
          <ac:chgData name="Osborne, Richard" userId="f3982d70-abdc-44c5-ac4e-0aeecf8fbcaf" providerId="ADAL" clId="{D31E05C2-A5B4-413E-B7DB-58A4EE6E0527}" dt="2022-02-14T10:04:18.241" v="740" actId="165"/>
          <ac:grpSpMkLst>
            <pc:docMk/>
            <pc:sldMk cId="4246832734" sldId="263"/>
            <ac:grpSpMk id="27" creationId="{00000000-0000-0000-0000-000000000000}"/>
          </ac:grpSpMkLst>
        </pc:grpChg>
        <pc:graphicFrameChg chg="add mod ord">
          <ac:chgData name="Osborne, Richard" userId="f3982d70-abdc-44c5-ac4e-0aeecf8fbcaf" providerId="ADAL" clId="{D31E05C2-A5B4-413E-B7DB-58A4EE6E0527}" dt="2022-02-11T16:05:16.282" v="725" actId="167"/>
          <ac:graphicFrameMkLst>
            <pc:docMk/>
            <pc:sldMk cId="4246832734" sldId="263"/>
            <ac:graphicFrameMk id="19" creationId="{7B77C5E6-FA59-49B9-B7CE-4264E9C35420}"/>
          </ac:graphicFrameMkLst>
        </pc:graphicFrameChg>
        <pc:graphicFrameChg chg="add del mod">
          <ac:chgData name="Osborne, Richard" userId="f3982d70-abdc-44c5-ac4e-0aeecf8fbcaf" providerId="ADAL" clId="{D31E05C2-A5B4-413E-B7DB-58A4EE6E0527}" dt="2022-02-11T16:05:12.900" v="723" actId="478"/>
          <ac:graphicFrameMkLst>
            <pc:docMk/>
            <pc:sldMk cId="4246832734" sldId="263"/>
            <ac:graphicFrameMk id="35" creationId="{00000000-0000-0000-0000-000000000000}"/>
          </ac:graphicFrameMkLst>
        </pc:graphicFrameChg>
        <pc:picChg chg="add del mod">
          <ac:chgData name="Osborne, Richard" userId="f3982d70-abdc-44c5-ac4e-0aeecf8fbcaf" providerId="ADAL" clId="{D31E05C2-A5B4-413E-B7DB-58A4EE6E0527}" dt="2022-02-11T14:51:18.463" v="5" actId="21"/>
          <ac:picMkLst>
            <pc:docMk/>
            <pc:sldMk cId="4246832734" sldId="263"/>
            <ac:picMk id="17" creationId="{686FD024-114F-4E46-9E52-693C591FDA23}"/>
          </ac:picMkLst>
        </pc:picChg>
        <pc:cxnChg chg="add del mod">
          <ac:chgData name="Osborne, Richard" userId="f3982d70-abdc-44c5-ac4e-0aeecf8fbcaf" providerId="ADAL" clId="{D31E05C2-A5B4-413E-B7DB-58A4EE6E0527}" dt="2022-02-14T10:04:53.524" v="759" actId="164"/>
          <ac:cxnSpMkLst>
            <pc:docMk/>
            <pc:sldMk cId="4246832734" sldId="263"/>
            <ac:cxnSpMk id="21" creationId="{55EB5570-D460-431C-9F6C-652EA2832D71}"/>
          </ac:cxnSpMkLst>
        </pc:cxnChg>
        <pc:cxnChg chg="add mod">
          <ac:chgData name="Osborne, Richard" userId="f3982d70-abdc-44c5-ac4e-0aeecf8fbcaf" providerId="ADAL" clId="{D31E05C2-A5B4-413E-B7DB-58A4EE6E0527}" dt="2022-02-14T10:04:53.524" v="759" actId="164"/>
          <ac:cxnSpMkLst>
            <pc:docMk/>
            <pc:sldMk cId="4246832734" sldId="263"/>
            <ac:cxnSpMk id="22" creationId="{528B7FCC-2420-4AF1-80F9-0D423C333BCE}"/>
          </ac:cxnSpMkLst>
        </pc:cxnChg>
        <pc:cxnChg chg="del mod topLvl">
          <ac:chgData name="Osborne, Richard" userId="f3982d70-abdc-44c5-ac4e-0aeecf8fbcaf" providerId="ADAL" clId="{D31E05C2-A5B4-413E-B7DB-58A4EE6E0527}" dt="2022-02-14T10:04:40.614" v="756" actId="478"/>
          <ac:cxnSpMkLst>
            <pc:docMk/>
            <pc:sldMk cId="4246832734" sldId="263"/>
            <ac:cxnSpMk id="28" creationId="{00000000-0000-0000-0000-000000000000}"/>
          </ac:cxnSpMkLst>
        </pc:cxnChg>
        <pc:cxnChg chg="mod topLvl">
          <ac:chgData name="Osborne, Richard" userId="f3982d70-abdc-44c5-ac4e-0aeecf8fbcaf" providerId="ADAL" clId="{D31E05C2-A5B4-413E-B7DB-58A4EE6E0527}" dt="2022-02-14T10:04:53.524" v="759" actId="164"/>
          <ac:cxnSpMkLst>
            <pc:docMk/>
            <pc:sldMk cId="4246832734" sldId="263"/>
            <ac:cxnSpMk id="29" creationId="{00000000-0000-0000-0000-000000000000}"/>
          </ac:cxnSpMkLst>
        </pc:cxnChg>
        <pc:cxnChg chg="del mod topLvl">
          <ac:chgData name="Osborne, Richard" userId="f3982d70-abdc-44c5-ac4e-0aeecf8fbcaf" providerId="ADAL" clId="{D31E05C2-A5B4-413E-B7DB-58A4EE6E0527}" dt="2022-02-14T10:04:34.762" v="753" actId="478"/>
          <ac:cxnSpMkLst>
            <pc:docMk/>
            <pc:sldMk cId="4246832734" sldId="263"/>
            <ac:cxnSpMk id="30" creationId="{00000000-0000-0000-0000-000000000000}"/>
          </ac:cxnSpMkLst>
        </pc:cxnChg>
      </pc:sldChg>
      <pc:sldChg chg="addSp delSp modSp mod modNotes">
        <pc:chgData name="Osborne, Richard" userId="f3982d70-abdc-44c5-ac4e-0aeecf8fbcaf" providerId="ADAL" clId="{D31E05C2-A5B4-413E-B7DB-58A4EE6E0527}" dt="2022-04-04T10:10:50.648" v="1926"/>
        <pc:sldMkLst>
          <pc:docMk/>
          <pc:sldMk cId="2107634062" sldId="264"/>
        </pc:sldMkLst>
        <pc:spChg chg="add mod">
          <ac:chgData name="Osborne, Richard" userId="f3982d70-abdc-44c5-ac4e-0aeecf8fbcaf" providerId="ADAL" clId="{D31E05C2-A5B4-413E-B7DB-58A4EE6E0527}" dt="2022-04-04T10:00:09.795" v="1824" actId="6549"/>
          <ac:spMkLst>
            <pc:docMk/>
            <pc:sldMk cId="2107634062" sldId="264"/>
            <ac:spMk id="16" creationId="{D976924F-CA5E-40DA-A3D0-05A52099C571}"/>
          </ac:spMkLst>
        </pc:spChg>
        <pc:spChg chg="del">
          <ac:chgData name="Osborne, Richard" userId="f3982d70-abdc-44c5-ac4e-0aeecf8fbcaf" providerId="ADAL" clId="{D31E05C2-A5B4-413E-B7DB-58A4EE6E0527}" dt="2022-02-14T10:05:25.415" v="777" actId="478"/>
          <ac:spMkLst>
            <pc:docMk/>
            <pc:sldMk cId="2107634062" sldId="264"/>
            <ac:spMk id="22" creationId="{00000000-0000-0000-0000-000000000000}"/>
          </ac:spMkLst>
        </pc:spChg>
        <pc:grpChg chg="add mod">
          <ac:chgData name="Osborne, Richard" userId="f3982d70-abdc-44c5-ac4e-0aeecf8fbcaf" providerId="ADAL" clId="{D31E05C2-A5B4-413E-B7DB-58A4EE6E0527}" dt="2022-02-14T10:06:07.692" v="791" actId="1037"/>
          <ac:grpSpMkLst>
            <pc:docMk/>
            <pc:sldMk cId="2107634062" sldId="264"/>
            <ac:grpSpMk id="17" creationId="{9F8CB9EE-6E94-42B9-A05B-10DA3D04304C}"/>
          </ac:grpSpMkLst>
        </pc:grpChg>
        <pc:grpChg chg="del">
          <ac:chgData name="Osborne, Richard" userId="f3982d70-abdc-44c5-ac4e-0aeecf8fbcaf" providerId="ADAL" clId="{D31E05C2-A5B4-413E-B7DB-58A4EE6E0527}" dt="2022-02-14T10:05:25.415" v="777" actId="478"/>
          <ac:grpSpMkLst>
            <pc:docMk/>
            <pc:sldMk cId="2107634062" sldId="264"/>
            <ac:grpSpMk id="25" creationId="{00000000-0000-0000-0000-000000000000}"/>
          </ac:grpSpMkLst>
        </pc:grpChg>
        <pc:graphicFrameChg chg="add mod">
          <ac:chgData name="Osborne, Richard" userId="f3982d70-abdc-44c5-ac4e-0aeecf8fbcaf" providerId="ADAL" clId="{D31E05C2-A5B4-413E-B7DB-58A4EE6E0527}" dt="2022-04-04T10:10:50.648" v="1926"/>
          <ac:graphicFrameMkLst>
            <pc:docMk/>
            <pc:sldMk cId="2107634062" sldId="264"/>
            <ac:graphicFrameMk id="21" creationId="{AB973386-21EF-47ED-961B-2BD0A94FA9AF}"/>
          </ac:graphicFrameMkLst>
        </pc:graphicFrameChg>
        <pc:graphicFrameChg chg="del">
          <ac:chgData name="Osborne, Richard" userId="f3982d70-abdc-44c5-ac4e-0aeecf8fbcaf" providerId="ADAL" clId="{D31E05C2-A5B4-413E-B7DB-58A4EE6E0527}" dt="2022-04-04T10:10:50.227" v="1925" actId="478"/>
          <ac:graphicFrameMkLst>
            <pc:docMk/>
            <pc:sldMk cId="2107634062" sldId="264"/>
            <ac:graphicFrameMk id="26" creationId="{00000000-0000-0000-0000-000000000000}"/>
          </ac:graphicFrameMkLst>
        </pc:graphicFrameChg>
        <pc:cxnChg chg="mod">
          <ac:chgData name="Osborne, Richard" userId="f3982d70-abdc-44c5-ac4e-0aeecf8fbcaf" providerId="ADAL" clId="{D31E05C2-A5B4-413E-B7DB-58A4EE6E0527}" dt="2022-02-14T10:05:28.406" v="778"/>
          <ac:cxnSpMkLst>
            <pc:docMk/>
            <pc:sldMk cId="2107634062" sldId="264"/>
            <ac:cxnSpMk id="18" creationId="{CD29920C-22A5-4494-A6F4-96A219313788}"/>
          </ac:cxnSpMkLst>
        </pc:cxnChg>
        <pc:cxnChg chg="mod">
          <ac:chgData name="Osborne, Richard" userId="f3982d70-abdc-44c5-ac4e-0aeecf8fbcaf" providerId="ADAL" clId="{D31E05C2-A5B4-413E-B7DB-58A4EE6E0527}" dt="2022-02-14T10:05:28.406" v="778"/>
          <ac:cxnSpMkLst>
            <pc:docMk/>
            <pc:sldMk cId="2107634062" sldId="264"/>
            <ac:cxnSpMk id="19" creationId="{75664B2E-AA8C-4958-97B5-E5C00867B956}"/>
          </ac:cxnSpMkLst>
        </pc:cxnChg>
        <pc:cxnChg chg="mod">
          <ac:chgData name="Osborne, Richard" userId="f3982d70-abdc-44c5-ac4e-0aeecf8fbcaf" providerId="ADAL" clId="{D31E05C2-A5B4-413E-B7DB-58A4EE6E0527}" dt="2022-02-14T10:05:28.406" v="778"/>
          <ac:cxnSpMkLst>
            <pc:docMk/>
            <pc:sldMk cId="2107634062" sldId="264"/>
            <ac:cxnSpMk id="20" creationId="{D95A6ACE-D7AD-4527-A49D-523303947297}"/>
          </ac:cxnSpMkLst>
        </pc:cxnChg>
      </pc:sldChg>
      <pc:sldChg chg="addSp delSp modSp del mod modNotes">
        <pc:chgData name="Osborne, Richard" userId="f3982d70-abdc-44c5-ac4e-0aeecf8fbcaf" providerId="ADAL" clId="{D31E05C2-A5B4-413E-B7DB-58A4EE6E0527}" dt="2022-03-30T13:58:28.391" v="1277" actId="47"/>
        <pc:sldMkLst>
          <pc:docMk/>
          <pc:sldMk cId="823059716" sldId="265"/>
        </pc:sldMkLst>
        <pc:spChg chg="del">
          <ac:chgData name="Osborne, Richard" userId="f3982d70-abdc-44c5-ac4e-0aeecf8fbcaf" providerId="ADAL" clId="{D31E05C2-A5B4-413E-B7DB-58A4EE6E0527}" dt="2022-03-30T13:54:03.943" v="1170" actId="21"/>
          <ac:spMkLst>
            <pc:docMk/>
            <pc:sldMk cId="823059716" sldId="265"/>
            <ac:spMk id="9" creationId="{00000000-0000-0000-0000-000000000000}"/>
          </ac:spMkLst>
        </pc:spChg>
        <pc:spChg chg="del">
          <ac:chgData name="Osborne, Richard" userId="f3982d70-abdc-44c5-ac4e-0aeecf8fbcaf" providerId="ADAL" clId="{D31E05C2-A5B4-413E-B7DB-58A4EE6E0527}" dt="2022-03-30T13:54:03.943" v="1170" actId="21"/>
          <ac:spMkLst>
            <pc:docMk/>
            <pc:sldMk cId="823059716" sldId="265"/>
            <ac:spMk id="10" creationId="{00000000-0000-0000-0000-000000000000}"/>
          </ac:spMkLst>
        </pc:spChg>
        <pc:spChg chg="del">
          <ac:chgData name="Osborne, Richard" userId="f3982d70-abdc-44c5-ac4e-0aeecf8fbcaf" providerId="ADAL" clId="{D31E05C2-A5B4-413E-B7DB-58A4EE6E0527}" dt="2022-03-30T13:54:03.943" v="1170" actId="21"/>
          <ac:spMkLst>
            <pc:docMk/>
            <pc:sldMk cId="823059716" sldId="265"/>
            <ac:spMk id="11" creationId="{00000000-0000-0000-0000-000000000000}"/>
          </ac:spMkLst>
        </pc:spChg>
        <pc:spChg chg="del">
          <ac:chgData name="Osborne, Richard" userId="f3982d70-abdc-44c5-ac4e-0aeecf8fbcaf" providerId="ADAL" clId="{D31E05C2-A5B4-413E-B7DB-58A4EE6E0527}" dt="2022-03-30T13:54:03.943" v="1170" actId="21"/>
          <ac:spMkLst>
            <pc:docMk/>
            <pc:sldMk cId="823059716" sldId="265"/>
            <ac:spMk id="12" creationId="{00000000-0000-0000-0000-000000000000}"/>
          </ac:spMkLst>
        </pc:spChg>
        <pc:spChg chg="del">
          <ac:chgData name="Osborne, Richard" userId="f3982d70-abdc-44c5-ac4e-0aeecf8fbcaf" providerId="ADAL" clId="{D31E05C2-A5B4-413E-B7DB-58A4EE6E0527}" dt="2022-03-30T13:54:03.943" v="1170" actId="21"/>
          <ac:spMkLst>
            <pc:docMk/>
            <pc:sldMk cId="823059716" sldId="265"/>
            <ac:spMk id="13" creationId="{00000000-0000-0000-0000-000000000000}"/>
          </ac:spMkLst>
        </pc:spChg>
        <pc:spChg chg="del">
          <ac:chgData name="Osborne, Richard" userId="f3982d70-abdc-44c5-ac4e-0aeecf8fbcaf" providerId="ADAL" clId="{D31E05C2-A5B4-413E-B7DB-58A4EE6E0527}" dt="2022-03-30T13:54:03.943" v="1170" actId="21"/>
          <ac:spMkLst>
            <pc:docMk/>
            <pc:sldMk cId="823059716" sldId="265"/>
            <ac:spMk id="16" creationId="{00000000-0000-0000-0000-000000000000}"/>
          </ac:spMkLst>
        </pc:spChg>
        <pc:spChg chg="del">
          <ac:chgData name="Osborne, Richard" userId="f3982d70-abdc-44c5-ac4e-0aeecf8fbcaf" providerId="ADAL" clId="{D31E05C2-A5B4-413E-B7DB-58A4EE6E0527}" dt="2022-03-30T13:54:03.943" v="1170" actId="21"/>
          <ac:spMkLst>
            <pc:docMk/>
            <pc:sldMk cId="823059716" sldId="265"/>
            <ac:spMk id="17" creationId="{00000000-0000-0000-0000-000000000000}"/>
          </ac:spMkLst>
        </pc:spChg>
        <pc:spChg chg="del">
          <ac:chgData name="Osborne, Richard" userId="f3982d70-abdc-44c5-ac4e-0aeecf8fbcaf" providerId="ADAL" clId="{D31E05C2-A5B4-413E-B7DB-58A4EE6E0527}" dt="2022-03-30T13:54:03.943" v="1170" actId="21"/>
          <ac:spMkLst>
            <pc:docMk/>
            <pc:sldMk cId="823059716" sldId="265"/>
            <ac:spMk id="18" creationId="{00000000-0000-0000-0000-000000000000}"/>
          </ac:spMkLst>
        </pc:spChg>
        <pc:spChg chg="del">
          <ac:chgData name="Osborne, Richard" userId="f3982d70-abdc-44c5-ac4e-0aeecf8fbcaf" providerId="ADAL" clId="{D31E05C2-A5B4-413E-B7DB-58A4EE6E0527}" dt="2022-02-14T10:05:17.482" v="773" actId="478"/>
          <ac:spMkLst>
            <pc:docMk/>
            <pc:sldMk cId="823059716" sldId="265"/>
            <ac:spMk id="22" creationId="{00000000-0000-0000-0000-000000000000}"/>
          </ac:spMkLst>
        </pc:spChg>
        <pc:spChg chg="del">
          <ac:chgData name="Osborne, Richard" userId="f3982d70-abdc-44c5-ac4e-0aeecf8fbcaf" providerId="ADAL" clId="{D31E05C2-A5B4-413E-B7DB-58A4EE6E0527}" dt="2022-03-30T13:54:03.943" v="1170" actId="21"/>
          <ac:spMkLst>
            <pc:docMk/>
            <pc:sldMk cId="823059716" sldId="265"/>
            <ac:spMk id="27" creationId="{00000000-0000-0000-0000-000000000000}"/>
          </ac:spMkLst>
        </pc:spChg>
        <pc:spChg chg="del">
          <ac:chgData name="Osborne, Richard" userId="f3982d70-abdc-44c5-ac4e-0aeecf8fbcaf" providerId="ADAL" clId="{D31E05C2-A5B4-413E-B7DB-58A4EE6E0527}" dt="2022-03-30T13:54:03.943" v="1170" actId="21"/>
          <ac:spMkLst>
            <pc:docMk/>
            <pc:sldMk cId="823059716" sldId="265"/>
            <ac:spMk id="29" creationId="{00000000-0000-0000-0000-000000000000}"/>
          </ac:spMkLst>
        </pc:spChg>
        <pc:spChg chg="del">
          <ac:chgData name="Osborne, Richard" userId="f3982d70-abdc-44c5-ac4e-0aeecf8fbcaf" providerId="ADAL" clId="{D31E05C2-A5B4-413E-B7DB-58A4EE6E0527}" dt="2022-03-30T13:54:03.943" v="1170" actId="21"/>
          <ac:spMkLst>
            <pc:docMk/>
            <pc:sldMk cId="823059716" sldId="265"/>
            <ac:spMk id="30" creationId="{00000000-0000-0000-0000-000000000000}"/>
          </ac:spMkLst>
        </pc:spChg>
        <pc:spChg chg="del">
          <ac:chgData name="Osborne, Richard" userId="f3982d70-abdc-44c5-ac4e-0aeecf8fbcaf" providerId="ADAL" clId="{D31E05C2-A5B4-413E-B7DB-58A4EE6E0527}" dt="2022-03-30T13:54:03.943" v="1170" actId="21"/>
          <ac:spMkLst>
            <pc:docMk/>
            <pc:sldMk cId="823059716" sldId="265"/>
            <ac:spMk id="31" creationId="{00000000-0000-0000-0000-000000000000}"/>
          </ac:spMkLst>
        </pc:spChg>
        <pc:spChg chg="del">
          <ac:chgData name="Osborne, Richard" userId="f3982d70-abdc-44c5-ac4e-0aeecf8fbcaf" providerId="ADAL" clId="{D31E05C2-A5B4-413E-B7DB-58A4EE6E0527}" dt="2022-03-30T13:54:03.943" v="1170" actId="21"/>
          <ac:spMkLst>
            <pc:docMk/>
            <pc:sldMk cId="823059716" sldId="265"/>
            <ac:spMk id="35" creationId="{00000000-0000-0000-0000-000000000000}"/>
          </ac:spMkLst>
        </pc:spChg>
        <pc:spChg chg="del">
          <ac:chgData name="Osborne, Richard" userId="f3982d70-abdc-44c5-ac4e-0aeecf8fbcaf" providerId="ADAL" clId="{D31E05C2-A5B4-413E-B7DB-58A4EE6E0527}" dt="2022-03-30T13:54:03.943" v="1170" actId="21"/>
          <ac:spMkLst>
            <pc:docMk/>
            <pc:sldMk cId="823059716" sldId="265"/>
            <ac:spMk id="36" creationId="{00000000-0000-0000-0000-000000000000}"/>
          </ac:spMkLst>
        </pc:spChg>
        <pc:spChg chg="del">
          <ac:chgData name="Osborne, Richard" userId="f3982d70-abdc-44c5-ac4e-0aeecf8fbcaf" providerId="ADAL" clId="{D31E05C2-A5B4-413E-B7DB-58A4EE6E0527}" dt="2022-03-30T13:54:03.943" v="1170" actId="21"/>
          <ac:spMkLst>
            <pc:docMk/>
            <pc:sldMk cId="823059716" sldId="265"/>
            <ac:spMk id="38" creationId="{00000000-0000-0000-0000-000000000000}"/>
          </ac:spMkLst>
        </pc:spChg>
        <pc:spChg chg="del mod">
          <ac:chgData name="Osborne, Richard" userId="f3982d70-abdc-44c5-ac4e-0aeecf8fbcaf" providerId="ADAL" clId="{D31E05C2-A5B4-413E-B7DB-58A4EE6E0527}" dt="2022-03-30T13:54:03.943" v="1170" actId="21"/>
          <ac:spMkLst>
            <pc:docMk/>
            <pc:sldMk cId="823059716" sldId="265"/>
            <ac:spMk id="39" creationId="{00000000-0000-0000-0000-000000000000}"/>
          </ac:spMkLst>
        </pc:spChg>
        <pc:spChg chg="del mod">
          <ac:chgData name="Osborne, Richard" userId="f3982d70-abdc-44c5-ac4e-0aeecf8fbcaf" providerId="ADAL" clId="{D31E05C2-A5B4-413E-B7DB-58A4EE6E0527}" dt="2022-03-30T13:54:03.943" v="1170" actId="21"/>
          <ac:spMkLst>
            <pc:docMk/>
            <pc:sldMk cId="823059716" sldId="265"/>
            <ac:spMk id="40" creationId="{00000000-0000-0000-0000-000000000000}"/>
          </ac:spMkLst>
        </pc:spChg>
        <pc:spChg chg="del mod">
          <ac:chgData name="Osborne, Richard" userId="f3982d70-abdc-44c5-ac4e-0aeecf8fbcaf" providerId="ADAL" clId="{D31E05C2-A5B4-413E-B7DB-58A4EE6E0527}" dt="2022-03-30T13:54:03.943" v="1170" actId="21"/>
          <ac:spMkLst>
            <pc:docMk/>
            <pc:sldMk cId="823059716" sldId="265"/>
            <ac:spMk id="41" creationId="{00000000-0000-0000-0000-000000000000}"/>
          </ac:spMkLst>
        </pc:spChg>
        <pc:spChg chg="del mod">
          <ac:chgData name="Osborne, Richard" userId="f3982d70-abdc-44c5-ac4e-0aeecf8fbcaf" providerId="ADAL" clId="{D31E05C2-A5B4-413E-B7DB-58A4EE6E0527}" dt="2022-03-30T13:54:03.943" v="1170" actId="21"/>
          <ac:spMkLst>
            <pc:docMk/>
            <pc:sldMk cId="823059716" sldId="265"/>
            <ac:spMk id="42" creationId="{00000000-0000-0000-0000-000000000000}"/>
          </ac:spMkLst>
        </pc:spChg>
        <pc:spChg chg="del mod">
          <ac:chgData name="Osborne, Richard" userId="f3982d70-abdc-44c5-ac4e-0aeecf8fbcaf" providerId="ADAL" clId="{D31E05C2-A5B4-413E-B7DB-58A4EE6E0527}" dt="2022-03-30T13:54:03.943" v="1170" actId="21"/>
          <ac:spMkLst>
            <pc:docMk/>
            <pc:sldMk cId="823059716" sldId="265"/>
            <ac:spMk id="43" creationId="{00000000-0000-0000-0000-000000000000}"/>
          </ac:spMkLst>
        </pc:spChg>
        <pc:spChg chg="del">
          <ac:chgData name="Osborne, Richard" userId="f3982d70-abdc-44c5-ac4e-0aeecf8fbcaf" providerId="ADAL" clId="{D31E05C2-A5B4-413E-B7DB-58A4EE6E0527}" dt="2022-03-30T13:54:03.943" v="1170" actId="21"/>
          <ac:spMkLst>
            <pc:docMk/>
            <pc:sldMk cId="823059716" sldId="265"/>
            <ac:spMk id="44" creationId="{00000000-0000-0000-0000-000000000000}"/>
          </ac:spMkLst>
        </pc:spChg>
        <pc:spChg chg="del mod">
          <ac:chgData name="Osborne, Richard" userId="f3982d70-abdc-44c5-ac4e-0aeecf8fbcaf" providerId="ADAL" clId="{D31E05C2-A5B4-413E-B7DB-58A4EE6E0527}" dt="2022-03-30T13:54:03.943" v="1170" actId="21"/>
          <ac:spMkLst>
            <pc:docMk/>
            <pc:sldMk cId="823059716" sldId="265"/>
            <ac:spMk id="46" creationId="{00000000-0000-0000-0000-000000000000}"/>
          </ac:spMkLst>
        </pc:spChg>
        <pc:spChg chg="add mod ord">
          <ac:chgData name="Osborne, Richard" userId="f3982d70-abdc-44c5-ac4e-0aeecf8fbcaf" providerId="ADAL" clId="{D31E05C2-A5B4-413E-B7DB-58A4EE6E0527}" dt="2022-02-14T10:06:05.410" v="788" actId="1037"/>
          <ac:spMkLst>
            <pc:docMk/>
            <pc:sldMk cId="823059716" sldId="265"/>
            <ac:spMk id="47" creationId="{FE70ED5F-2954-4779-842A-7E36B7B1B2FF}"/>
          </ac:spMkLst>
        </pc:spChg>
        <pc:grpChg chg="del">
          <ac:chgData name="Osborne, Richard" userId="f3982d70-abdc-44c5-ac4e-0aeecf8fbcaf" providerId="ADAL" clId="{D31E05C2-A5B4-413E-B7DB-58A4EE6E0527}" dt="2022-02-14T10:05:18.965" v="774" actId="478"/>
          <ac:grpSpMkLst>
            <pc:docMk/>
            <pc:sldMk cId="823059716" sldId="265"/>
            <ac:grpSpMk id="25" creationId="{00000000-0000-0000-0000-000000000000}"/>
          </ac:grpSpMkLst>
        </pc:grpChg>
        <pc:grpChg chg="add mod ord">
          <ac:chgData name="Osborne, Richard" userId="f3982d70-abdc-44c5-ac4e-0aeecf8fbcaf" providerId="ADAL" clId="{D31E05C2-A5B4-413E-B7DB-58A4EE6E0527}" dt="2022-02-14T10:06:05.410" v="788" actId="1037"/>
          <ac:grpSpMkLst>
            <pc:docMk/>
            <pc:sldMk cId="823059716" sldId="265"/>
            <ac:grpSpMk id="48" creationId="{C65888BA-727B-4A9E-9C80-7681784424CF}"/>
          </ac:grpSpMkLst>
        </pc:grpChg>
        <pc:graphicFrameChg chg="del mod">
          <ac:chgData name="Osborne, Richard" userId="f3982d70-abdc-44c5-ac4e-0aeecf8fbcaf" providerId="ADAL" clId="{D31E05C2-A5B4-413E-B7DB-58A4EE6E0527}" dt="2022-02-11T16:05:25.447" v="726" actId="478"/>
          <ac:graphicFrameMkLst>
            <pc:docMk/>
            <pc:sldMk cId="823059716" sldId="265"/>
            <ac:graphicFrameMk id="26" creationId="{00000000-0000-0000-0000-000000000000}"/>
          </ac:graphicFrameMkLst>
        </pc:graphicFrameChg>
        <pc:graphicFrameChg chg="add del mod ord">
          <ac:chgData name="Osborne, Richard" userId="f3982d70-abdc-44c5-ac4e-0aeecf8fbcaf" providerId="ADAL" clId="{D31E05C2-A5B4-413E-B7DB-58A4EE6E0527}" dt="2022-03-30T13:53:52.886" v="1168" actId="478"/>
          <ac:graphicFrameMkLst>
            <pc:docMk/>
            <pc:sldMk cId="823059716" sldId="265"/>
            <ac:graphicFrameMk id="45" creationId="{1A7B3C2A-16E7-47E3-ACF9-8C87EAA44D5E}"/>
          </ac:graphicFrameMkLst>
        </pc:graphicFrameChg>
        <pc:picChg chg="add del mod">
          <ac:chgData name="Osborne, Richard" userId="f3982d70-abdc-44c5-ac4e-0aeecf8fbcaf" providerId="ADAL" clId="{D31E05C2-A5B4-413E-B7DB-58A4EE6E0527}" dt="2022-03-30T13:53:55.895" v="1169" actId="1076"/>
          <ac:picMkLst>
            <pc:docMk/>
            <pc:sldMk cId="823059716" sldId="265"/>
            <ac:picMk id="37" creationId="{00000000-0000-0000-0000-000000000000}"/>
          </ac:picMkLst>
        </pc:picChg>
        <pc:picChg chg="del mod">
          <ac:chgData name="Osborne, Richard" userId="f3982d70-abdc-44c5-ac4e-0aeecf8fbcaf" providerId="ADAL" clId="{D31E05C2-A5B4-413E-B7DB-58A4EE6E0527}" dt="2022-03-30T13:52:16.936" v="1150" actId="21"/>
          <ac:picMkLst>
            <pc:docMk/>
            <pc:sldMk cId="823059716" sldId="265"/>
            <ac:picMk id="1027" creationId="{00000000-0000-0000-0000-000000000000}"/>
          </ac:picMkLst>
        </pc:picChg>
        <pc:cxnChg chg="mod">
          <ac:chgData name="Osborne, Richard" userId="f3982d70-abdc-44c5-ac4e-0aeecf8fbcaf" providerId="ADAL" clId="{D31E05C2-A5B4-413E-B7DB-58A4EE6E0527}" dt="2022-02-14T10:05:20.042" v="775"/>
          <ac:cxnSpMkLst>
            <pc:docMk/>
            <pc:sldMk cId="823059716" sldId="265"/>
            <ac:cxnSpMk id="49" creationId="{B9E2DF84-832C-4782-B389-F34E04D2399E}"/>
          </ac:cxnSpMkLst>
        </pc:cxnChg>
        <pc:cxnChg chg="mod">
          <ac:chgData name="Osborne, Richard" userId="f3982d70-abdc-44c5-ac4e-0aeecf8fbcaf" providerId="ADAL" clId="{D31E05C2-A5B4-413E-B7DB-58A4EE6E0527}" dt="2022-02-14T10:05:20.042" v="775"/>
          <ac:cxnSpMkLst>
            <pc:docMk/>
            <pc:sldMk cId="823059716" sldId="265"/>
            <ac:cxnSpMk id="50" creationId="{DB254509-A323-4961-A9A2-1D68590217DF}"/>
          </ac:cxnSpMkLst>
        </pc:cxnChg>
        <pc:cxnChg chg="mod">
          <ac:chgData name="Osborne, Richard" userId="f3982d70-abdc-44c5-ac4e-0aeecf8fbcaf" providerId="ADAL" clId="{D31E05C2-A5B4-413E-B7DB-58A4EE6E0527}" dt="2022-02-14T10:05:20.042" v="775"/>
          <ac:cxnSpMkLst>
            <pc:docMk/>
            <pc:sldMk cId="823059716" sldId="265"/>
            <ac:cxnSpMk id="51" creationId="{8D65F300-6CA5-4843-A3FD-084562B9FCB4}"/>
          </ac:cxnSpMkLst>
        </pc:cxnChg>
      </pc:sldChg>
      <pc:sldChg chg="delSp del mod">
        <pc:chgData name="Osborne, Richard" userId="f3982d70-abdc-44c5-ac4e-0aeecf8fbcaf" providerId="ADAL" clId="{D31E05C2-A5B4-413E-B7DB-58A4EE6E0527}" dt="2022-02-11T15:53:43.123" v="349" actId="47"/>
        <pc:sldMkLst>
          <pc:docMk/>
          <pc:sldMk cId="318673497" sldId="266"/>
        </pc:sldMkLst>
        <pc:spChg chg="del">
          <ac:chgData name="Osborne, Richard" userId="f3982d70-abdc-44c5-ac4e-0aeecf8fbcaf" providerId="ADAL" clId="{D31E05C2-A5B4-413E-B7DB-58A4EE6E0527}" dt="2022-02-11T15:52:41.310" v="329" actId="478"/>
          <ac:spMkLst>
            <pc:docMk/>
            <pc:sldMk cId="318673497" sldId="266"/>
            <ac:spMk id="25" creationId="{00000000-0000-0000-0000-000000000000}"/>
          </ac:spMkLst>
        </pc:spChg>
        <pc:spChg chg="del">
          <ac:chgData name="Osborne, Richard" userId="f3982d70-abdc-44c5-ac4e-0aeecf8fbcaf" providerId="ADAL" clId="{D31E05C2-A5B4-413E-B7DB-58A4EE6E0527}" dt="2022-02-11T15:52:41.310" v="329" actId="478"/>
          <ac:spMkLst>
            <pc:docMk/>
            <pc:sldMk cId="318673497" sldId="266"/>
            <ac:spMk id="26" creationId="{00000000-0000-0000-0000-000000000000}"/>
          </ac:spMkLst>
        </pc:spChg>
      </pc:sldChg>
      <pc:sldChg chg="addSp delSp modSp mod modNotes">
        <pc:chgData name="Osborne, Richard" userId="f3982d70-abdc-44c5-ac4e-0aeecf8fbcaf" providerId="ADAL" clId="{D31E05C2-A5B4-413E-B7DB-58A4EE6E0527}" dt="2022-04-04T10:13:58.364" v="1930" actId="1582"/>
        <pc:sldMkLst>
          <pc:docMk/>
          <pc:sldMk cId="1241544193" sldId="267"/>
        </pc:sldMkLst>
        <pc:spChg chg="add mod ord">
          <ac:chgData name="Osborne, Richard" userId="f3982d70-abdc-44c5-ac4e-0aeecf8fbcaf" providerId="ADAL" clId="{D31E05C2-A5B4-413E-B7DB-58A4EE6E0527}" dt="2022-02-14T10:05:59.647" v="785" actId="1037"/>
          <ac:spMkLst>
            <pc:docMk/>
            <pc:sldMk cId="1241544193" sldId="267"/>
            <ac:spMk id="19" creationId="{04649F0D-5B52-45C6-9C32-0751AE04E9B2}"/>
          </ac:spMkLst>
        </pc:spChg>
        <pc:spChg chg="mod ord">
          <ac:chgData name="Osborne, Richard" userId="f3982d70-abdc-44c5-ac4e-0aeecf8fbcaf" providerId="ADAL" clId="{D31E05C2-A5B4-413E-B7DB-58A4EE6E0527}" dt="2022-04-04T10:13:58.364" v="1930" actId="1582"/>
          <ac:spMkLst>
            <pc:docMk/>
            <pc:sldMk cId="1241544193" sldId="267"/>
            <ac:spMk id="22" creationId="{00000000-0000-0000-0000-000000000000}"/>
          </ac:spMkLst>
        </pc:spChg>
        <pc:spChg chg="del mod">
          <ac:chgData name="Osborne, Richard" userId="f3982d70-abdc-44c5-ac4e-0aeecf8fbcaf" providerId="ADAL" clId="{D31E05C2-A5B4-413E-B7DB-58A4EE6E0527}" dt="2022-02-14T10:05:05.954" v="769" actId="478"/>
          <ac:spMkLst>
            <pc:docMk/>
            <pc:sldMk cId="1241544193" sldId="267"/>
            <ac:spMk id="23" creationId="{00000000-0000-0000-0000-000000000000}"/>
          </ac:spMkLst>
        </pc:spChg>
        <pc:spChg chg="add mod ord">
          <ac:chgData name="Osborne, Richard" userId="f3982d70-abdc-44c5-ac4e-0aeecf8fbcaf" providerId="ADAL" clId="{D31E05C2-A5B4-413E-B7DB-58A4EE6E0527}" dt="2022-04-04T10:13:58.364" v="1930" actId="1582"/>
          <ac:spMkLst>
            <pc:docMk/>
            <pc:sldMk cId="1241544193" sldId="267"/>
            <ac:spMk id="23" creationId="{407D4BBE-9D59-42AE-A99C-A0157365B66D}"/>
          </ac:spMkLst>
        </pc:spChg>
        <pc:spChg chg="add mod">
          <ac:chgData name="Osborne, Richard" userId="f3982d70-abdc-44c5-ac4e-0aeecf8fbcaf" providerId="ADAL" clId="{D31E05C2-A5B4-413E-B7DB-58A4EE6E0527}" dt="2022-04-04T10:13:52.771" v="1929" actId="1582"/>
          <ac:spMkLst>
            <pc:docMk/>
            <pc:sldMk cId="1241544193" sldId="267"/>
            <ac:spMk id="24" creationId="{8378B861-3416-4C24-934E-3B7652EBFF72}"/>
          </ac:spMkLst>
        </pc:spChg>
        <pc:spChg chg="mod ord">
          <ac:chgData name="Osborne, Richard" userId="f3982d70-abdc-44c5-ac4e-0aeecf8fbcaf" providerId="ADAL" clId="{D31E05C2-A5B4-413E-B7DB-58A4EE6E0527}" dt="2022-04-04T10:13:58.364" v="1930" actId="1582"/>
          <ac:spMkLst>
            <pc:docMk/>
            <pc:sldMk cId="1241544193" sldId="267"/>
            <ac:spMk id="25" creationId="{00000000-0000-0000-0000-000000000000}"/>
          </ac:spMkLst>
        </pc:spChg>
        <pc:spChg chg="mod ord">
          <ac:chgData name="Osborne, Richard" userId="f3982d70-abdc-44c5-ac4e-0aeecf8fbcaf" providerId="ADAL" clId="{D31E05C2-A5B4-413E-B7DB-58A4EE6E0527}" dt="2022-04-04T10:13:58.364" v="1930" actId="1582"/>
          <ac:spMkLst>
            <pc:docMk/>
            <pc:sldMk cId="1241544193" sldId="267"/>
            <ac:spMk id="26" creationId="{00000000-0000-0000-0000-000000000000}"/>
          </ac:spMkLst>
        </pc:spChg>
        <pc:spChg chg="add del mod">
          <ac:chgData name="Osborne, Richard" userId="f3982d70-abdc-44c5-ac4e-0aeecf8fbcaf" providerId="ADAL" clId="{D31E05C2-A5B4-413E-B7DB-58A4EE6E0527}" dt="2022-04-04T10:13:52.771" v="1929" actId="1582"/>
          <ac:spMkLst>
            <pc:docMk/>
            <pc:sldMk cId="1241544193" sldId="267"/>
            <ac:spMk id="27" creationId="{7CB0FD9C-979D-4054-B448-4CEAFFE45252}"/>
          </ac:spMkLst>
        </pc:spChg>
        <pc:spChg chg="add mod topLvl">
          <ac:chgData name="Osborne, Richard" userId="f3982d70-abdc-44c5-ac4e-0aeecf8fbcaf" providerId="ADAL" clId="{D31E05C2-A5B4-413E-B7DB-58A4EE6E0527}" dt="2022-04-04T10:13:52.771" v="1929" actId="1582"/>
          <ac:spMkLst>
            <pc:docMk/>
            <pc:sldMk cId="1241544193" sldId="267"/>
            <ac:spMk id="28" creationId="{E2D57E78-2F1E-41EE-AAED-CF5DFBA83CAD}"/>
          </ac:spMkLst>
        </pc:spChg>
        <pc:spChg chg="add del mod">
          <ac:chgData name="Osborne, Richard" userId="f3982d70-abdc-44c5-ac4e-0aeecf8fbcaf" providerId="ADAL" clId="{D31E05C2-A5B4-413E-B7DB-58A4EE6E0527}" dt="2022-04-04T10:13:52.771" v="1929" actId="1582"/>
          <ac:spMkLst>
            <pc:docMk/>
            <pc:sldMk cId="1241544193" sldId="267"/>
            <ac:spMk id="29" creationId="{D521AD9C-0043-4CDE-A026-8C2E944FC18D}"/>
          </ac:spMkLst>
        </pc:spChg>
        <pc:spChg chg="add del mod">
          <ac:chgData name="Osborne, Richard" userId="f3982d70-abdc-44c5-ac4e-0aeecf8fbcaf" providerId="ADAL" clId="{D31E05C2-A5B4-413E-B7DB-58A4EE6E0527}" dt="2022-04-04T10:13:52.771" v="1929" actId="1582"/>
          <ac:spMkLst>
            <pc:docMk/>
            <pc:sldMk cId="1241544193" sldId="267"/>
            <ac:spMk id="32" creationId="{9FF8184C-C129-4208-88FA-63A32DEC6442}"/>
          </ac:spMkLst>
        </pc:spChg>
        <pc:spChg chg="add del mod">
          <ac:chgData name="Osborne, Richard" userId="f3982d70-abdc-44c5-ac4e-0aeecf8fbcaf" providerId="ADAL" clId="{D31E05C2-A5B4-413E-B7DB-58A4EE6E0527}" dt="2022-04-04T10:13:52.771" v="1929" actId="1582"/>
          <ac:spMkLst>
            <pc:docMk/>
            <pc:sldMk cId="1241544193" sldId="267"/>
            <ac:spMk id="33" creationId="{331E4138-FD14-4D56-B60A-DADB593BCF5A}"/>
          </ac:spMkLst>
        </pc:spChg>
        <pc:spChg chg="add mod">
          <ac:chgData name="Osborne, Richard" userId="f3982d70-abdc-44c5-ac4e-0aeecf8fbcaf" providerId="ADAL" clId="{D31E05C2-A5B4-413E-B7DB-58A4EE6E0527}" dt="2022-04-04T10:13:52.771" v="1929" actId="1582"/>
          <ac:spMkLst>
            <pc:docMk/>
            <pc:sldMk cId="1241544193" sldId="267"/>
            <ac:spMk id="34" creationId="{1093D90A-E3B7-467B-A03F-39974B409895}"/>
          </ac:spMkLst>
        </pc:spChg>
        <pc:spChg chg="add mod">
          <ac:chgData name="Osborne, Richard" userId="f3982d70-abdc-44c5-ac4e-0aeecf8fbcaf" providerId="ADAL" clId="{D31E05C2-A5B4-413E-B7DB-58A4EE6E0527}" dt="2022-04-04T10:13:52.771" v="1929" actId="1582"/>
          <ac:spMkLst>
            <pc:docMk/>
            <pc:sldMk cId="1241544193" sldId="267"/>
            <ac:spMk id="35" creationId="{0380AE15-3515-498E-8656-EBADFBD73D3B}"/>
          </ac:spMkLst>
        </pc:spChg>
        <pc:spChg chg="add mod">
          <ac:chgData name="Osborne, Richard" userId="f3982d70-abdc-44c5-ac4e-0aeecf8fbcaf" providerId="ADAL" clId="{D31E05C2-A5B4-413E-B7DB-58A4EE6E0527}" dt="2022-04-04T10:13:52.771" v="1929" actId="1582"/>
          <ac:spMkLst>
            <pc:docMk/>
            <pc:sldMk cId="1241544193" sldId="267"/>
            <ac:spMk id="36" creationId="{4FE5396E-0180-4D54-AF9E-389BFCC639EC}"/>
          </ac:spMkLst>
        </pc:spChg>
        <pc:spChg chg="add mod">
          <ac:chgData name="Osborne, Richard" userId="f3982d70-abdc-44c5-ac4e-0aeecf8fbcaf" providerId="ADAL" clId="{D31E05C2-A5B4-413E-B7DB-58A4EE6E0527}" dt="2022-04-04T10:13:52.771" v="1929" actId="1582"/>
          <ac:spMkLst>
            <pc:docMk/>
            <pc:sldMk cId="1241544193" sldId="267"/>
            <ac:spMk id="37" creationId="{2E7755E9-204D-40E0-97CE-4BF8F9C4B390}"/>
          </ac:spMkLst>
        </pc:spChg>
        <pc:spChg chg="add mod">
          <ac:chgData name="Osborne, Richard" userId="f3982d70-abdc-44c5-ac4e-0aeecf8fbcaf" providerId="ADAL" clId="{D31E05C2-A5B4-413E-B7DB-58A4EE6E0527}" dt="2022-04-04T10:13:52.771" v="1929" actId="1582"/>
          <ac:spMkLst>
            <pc:docMk/>
            <pc:sldMk cId="1241544193" sldId="267"/>
            <ac:spMk id="38" creationId="{AD5A3A5D-A450-4CAF-8D1C-1EA892B0E4CA}"/>
          </ac:spMkLst>
        </pc:spChg>
        <pc:spChg chg="add mod">
          <ac:chgData name="Osborne, Richard" userId="f3982d70-abdc-44c5-ac4e-0aeecf8fbcaf" providerId="ADAL" clId="{D31E05C2-A5B4-413E-B7DB-58A4EE6E0527}" dt="2022-04-04T10:13:52.771" v="1929" actId="1582"/>
          <ac:spMkLst>
            <pc:docMk/>
            <pc:sldMk cId="1241544193" sldId="267"/>
            <ac:spMk id="39" creationId="{92DB1681-BDD5-4016-A544-1F50276933A9}"/>
          </ac:spMkLst>
        </pc:spChg>
        <pc:spChg chg="add mod">
          <ac:chgData name="Osborne, Richard" userId="f3982d70-abdc-44c5-ac4e-0aeecf8fbcaf" providerId="ADAL" clId="{D31E05C2-A5B4-413E-B7DB-58A4EE6E0527}" dt="2022-03-30T14:02:21.457" v="1476" actId="14100"/>
          <ac:spMkLst>
            <pc:docMk/>
            <pc:sldMk cId="1241544193" sldId="267"/>
            <ac:spMk id="40" creationId="{A2526D51-1010-49F9-8C2E-5A0515906AA1}"/>
          </ac:spMkLst>
        </pc:spChg>
        <pc:spChg chg="add mod">
          <ac:chgData name="Osborne, Richard" userId="f3982d70-abdc-44c5-ac4e-0aeecf8fbcaf" providerId="ADAL" clId="{D31E05C2-A5B4-413E-B7DB-58A4EE6E0527}" dt="2022-03-30T14:02:03.106" v="1442" actId="1036"/>
          <ac:spMkLst>
            <pc:docMk/>
            <pc:sldMk cId="1241544193" sldId="267"/>
            <ac:spMk id="41" creationId="{8B7BF33C-B7DE-462F-AC8F-D23E84FC39A5}"/>
          </ac:spMkLst>
        </pc:spChg>
        <pc:spChg chg="add mod">
          <ac:chgData name="Osborne, Richard" userId="f3982d70-abdc-44c5-ac4e-0aeecf8fbcaf" providerId="ADAL" clId="{D31E05C2-A5B4-413E-B7DB-58A4EE6E0527}" dt="2022-03-30T14:11:14.230" v="1749" actId="14100"/>
          <ac:spMkLst>
            <pc:docMk/>
            <pc:sldMk cId="1241544193" sldId="267"/>
            <ac:spMk id="42" creationId="{5782BBE9-BAA1-4C16-80CD-9FFD0A2EF93D}"/>
          </ac:spMkLst>
        </pc:spChg>
        <pc:spChg chg="add mod">
          <ac:chgData name="Osborne, Richard" userId="f3982d70-abdc-44c5-ac4e-0aeecf8fbcaf" providerId="ADAL" clId="{D31E05C2-A5B4-413E-B7DB-58A4EE6E0527}" dt="2022-03-30T14:10:59.898" v="1743" actId="1036"/>
          <ac:spMkLst>
            <pc:docMk/>
            <pc:sldMk cId="1241544193" sldId="267"/>
            <ac:spMk id="43" creationId="{7E0553BE-D366-44F8-9633-494C18A2D12A}"/>
          </ac:spMkLst>
        </pc:spChg>
        <pc:spChg chg="add mod">
          <ac:chgData name="Osborne, Richard" userId="f3982d70-abdc-44c5-ac4e-0aeecf8fbcaf" providerId="ADAL" clId="{D31E05C2-A5B4-413E-B7DB-58A4EE6E0527}" dt="2022-03-30T14:17:37.510" v="1773" actId="14100"/>
          <ac:spMkLst>
            <pc:docMk/>
            <pc:sldMk cId="1241544193" sldId="267"/>
            <ac:spMk id="44" creationId="{6C3CE7CE-B903-4EA7-BE28-D06C5A21D145}"/>
          </ac:spMkLst>
        </pc:spChg>
        <pc:spChg chg="add mod">
          <ac:chgData name="Osborne, Richard" userId="f3982d70-abdc-44c5-ac4e-0aeecf8fbcaf" providerId="ADAL" clId="{D31E05C2-A5B4-413E-B7DB-58A4EE6E0527}" dt="2022-04-04T10:13:52.771" v="1929" actId="1582"/>
          <ac:spMkLst>
            <pc:docMk/>
            <pc:sldMk cId="1241544193" sldId="267"/>
            <ac:spMk id="45" creationId="{B0AB6ACC-A0AD-4674-8548-FDB9CBF29A74}"/>
          </ac:spMkLst>
        </pc:spChg>
        <pc:spChg chg="add mod">
          <ac:chgData name="Osborne, Richard" userId="f3982d70-abdc-44c5-ac4e-0aeecf8fbcaf" providerId="ADAL" clId="{D31E05C2-A5B4-413E-B7DB-58A4EE6E0527}" dt="2022-04-04T10:13:52.771" v="1929" actId="1582"/>
          <ac:spMkLst>
            <pc:docMk/>
            <pc:sldMk cId="1241544193" sldId="267"/>
            <ac:spMk id="46" creationId="{D60E75F7-2BFC-48D8-8F82-EB8A03E6EE6F}"/>
          </ac:spMkLst>
        </pc:spChg>
        <pc:spChg chg="add mod">
          <ac:chgData name="Osborne, Richard" userId="f3982d70-abdc-44c5-ac4e-0aeecf8fbcaf" providerId="ADAL" clId="{D31E05C2-A5B4-413E-B7DB-58A4EE6E0527}" dt="2022-03-30T14:17:59.661" v="1812" actId="20577"/>
          <ac:spMkLst>
            <pc:docMk/>
            <pc:sldMk cId="1241544193" sldId="267"/>
            <ac:spMk id="47" creationId="{C575FBCA-2DFC-48C4-8418-986F8CC19C81}"/>
          </ac:spMkLst>
        </pc:spChg>
        <pc:spChg chg="add mod">
          <ac:chgData name="Osborne, Richard" userId="f3982d70-abdc-44c5-ac4e-0aeecf8fbcaf" providerId="ADAL" clId="{D31E05C2-A5B4-413E-B7DB-58A4EE6E0527}" dt="2022-04-04T10:13:52.771" v="1929" actId="1582"/>
          <ac:spMkLst>
            <pc:docMk/>
            <pc:sldMk cId="1241544193" sldId="267"/>
            <ac:spMk id="48" creationId="{F82D6A42-3365-4CAB-8CE5-6FCC98F3A6CF}"/>
          </ac:spMkLst>
        </pc:spChg>
        <pc:spChg chg="add mod">
          <ac:chgData name="Osborne, Richard" userId="f3982d70-abdc-44c5-ac4e-0aeecf8fbcaf" providerId="ADAL" clId="{D31E05C2-A5B4-413E-B7DB-58A4EE6E0527}" dt="2022-04-04T10:13:52.771" v="1929" actId="1582"/>
          <ac:spMkLst>
            <pc:docMk/>
            <pc:sldMk cId="1241544193" sldId="267"/>
            <ac:spMk id="49" creationId="{EC739564-3F47-4E6E-ABCE-9C16CFC9E753}"/>
          </ac:spMkLst>
        </pc:spChg>
        <pc:spChg chg="mod">
          <ac:chgData name="Osborne, Richard" userId="f3982d70-abdc-44c5-ac4e-0aeecf8fbcaf" providerId="ADAL" clId="{D31E05C2-A5B4-413E-B7DB-58A4EE6E0527}" dt="2022-04-04T10:13:52.771" v="1929" actId="1582"/>
          <ac:spMkLst>
            <pc:docMk/>
            <pc:sldMk cId="1241544193" sldId="267"/>
            <ac:spMk id="51" creationId="{BC84F73E-8D28-4A4F-8266-16AFC83660A1}"/>
          </ac:spMkLst>
        </pc:spChg>
        <pc:spChg chg="mod">
          <ac:chgData name="Osborne, Richard" userId="f3982d70-abdc-44c5-ac4e-0aeecf8fbcaf" providerId="ADAL" clId="{D31E05C2-A5B4-413E-B7DB-58A4EE6E0527}" dt="2022-04-04T10:13:52.771" v="1929" actId="1582"/>
          <ac:spMkLst>
            <pc:docMk/>
            <pc:sldMk cId="1241544193" sldId="267"/>
            <ac:spMk id="52" creationId="{16BCB863-A047-4E16-9BDE-368E0D5BADB3}"/>
          </ac:spMkLst>
        </pc:spChg>
        <pc:spChg chg="mod">
          <ac:chgData name="Osborne, Richard" userId="f3982d70-abdc-44c5-ac4e-0aeecf8fbcaf" providerId="ADAL" clId="{D31E05C2-A5B4-413E-B7DB-58A4EE6E0527}" dt="2022-04-04T10:13:52.771" v="1929" actId="1582"/>
          <ac:spMkLst>
            <pc:docMk/>
            <pc:sldMk cId="1241544193" sldId="267"/>
            <ac:spMk id="54" creationId="{47D3835D-FD14-455F-8F13-A01DE2858A2B}"/>
          </ac:spMkLst>
        </pc:spChg>
        <pc:spChg chg="mod">
          <ac:chgData name="Osborne, Richard" userId="f3982d70-abdc-44c5-ac4e-0aeecf8fbcaf" providerId="ADAL" clId="{D31E05C2-A5B4-413E-B7DB-58A4EE6E0527}" dt="2022-04-04T10:13:52.771" v="1929" actId="1582"/>
          <ac:spMkLst>
            <pc:docMk/>
            <pc:sldMk cId="1241544193" sldId="267"/>
            <ac:spMk id="55" creationId="{4933BCAD-120A-47F4-803D-59C5BEA936F1}"/>
          </ac:spMkLst>
        </pc:spChg>
        <pc:spChg chg="mod">
          <ac:chgData name="Osborne, Richard" userId="f3982d70-abdc-44c5-ac4e-0aeecf8fbcaf" providerId="ADAL" clId="{D31E05C2-A5B4-413E-B7DB-58A4EE6E0527}" dt="2022-04-04T10:13:52.771" v="1929" actId="1582"/>
          <ac:spMkLst>
            <pc:docMk/>
            <pc:sldMk cId="1241544193" sldId="267"/>
            <ac:spMk id="57" creationId="{B410D81C-651A-404C-A6F6-76688D183B04}"/>
          </ac:spMkLst>
        </pc:spChg>
        <pc:spChg chg="mod">
          <ac:chgData name="Osborne, Richard" userId="f3982d70-abdc-44c5-ac4e-0aeecf8fbcaf" providerId="ADAL" clId="{D31E05C2-A5B4-413E-B7DB-58A4EE6E0527}" dt="2022-04-04T10:13:52.771" v="1929" actId="1582"/>
          <ac:spMkLst>
            <pc:docMk/>
            <pc:sldMk cId="1241544193" sldId="267"/>
            <ac:spMk id="58" creationId="{4A700022-6868-4FB9-8277-770D64024501}"/>
          </ac:spMkLst>
        </pc:spChg>
        <pc:spChg chg="mod">
          <ac:chgData name="Osborne, Richard" userId="f3982d70-abdc-44c5-ac4e-0aeecf8fbcaf" providerId="ADAL" clId="{D31E05C2-A5B4-413E-B7DB-58A4EE6E0527}" dt="2022-04-04T10:13:52.771" v="1929" actId="1582"/>
          <ac:spMkLst>
            <pc:docMk/>
            <pc:sldMk cId="1241544193" sldId="267"/>
            <ac:spMk id="60" creationId="{A47A5152-27AF-4A17-9380-F020ECD4F178}"/>
          </ac:spMkLst>
        </pc:spChg>
        <pc:spChg chg="mod">
          <ac:chgData name="Osborne, Richard" userId="f3982d70-abdc-44c5-ac4e-0aeecf8fbcaf" providerId="ADAL" clId="{D31E05C2-A5B4-413E-B7DB-58A4EE6E0527}" dt="2022-04-04T10:13:52.771" v="1929" actId="1582"/>
          <ac:spMkLst>
            <pc:docMk/>
            <pc:sldMk cId="1241544193" sldId="267"/>
            <ac:spMk id="61" creationId="{F5108835-5825-464A-A451-FC63B75884A3}"/>
          </ac:spMkLst>
        </pc:spChg>
        <pc:spChg chg="add mod topLvl">
          <ac:chgData name="Osborne, Richard" userId="f3982d70-abdc-44c5-ac4e-0aeecf8fbcaf" providerId="ADAL" clId="{D31E05C2-A5B4-413E-B7DB-58A4EE6E0527}" dt="2022-04-04T10:13:52.771" v="1929" actId="1582"/>
          <ac:spMkLst>
            <pc:docMk/>
            <pc:sldMk cId="1241544193" sldId="267"/>
            <ac:spMk id="62" creationId="{EE74AD3C-D279-4E44-9718-C7F689C6B923}"/>
          </ac:spMkLst>
        </pc:spChg>
        <pc:spChg chg="add mod topLvl">
          <ac:chgData name="Osborne, Richard" userId="f3982d70-abdc-44c5-ac4e-0aeecf8fbcaf" providerId="ADAL" clId="{D31E05C2-A5B4-413E-B7DB-58A4EE6E0527}" dt="2022-04-04T10:13:52.771" v="1929" actId="1582"/>
          <ac:spMkLst>
            <pc:docMk/>
            <pc:sldMk cId="1241544193" sldId="267"/>
            <ac:spMk id="63" creationId="{FCD8F4B6-1D49-41F8-A9A9-18656CCE3051}"/>
          </ac:spMkLst>
        </pc:spChg>
        <pc:spChg chg="add mod topLvl">
          <ac:chgData name="Osborne, Richard" userId="f3982d70-abdc-44c5-ac4e-0aeecf8fbcaf" providerId="ADAL" clId="{D31E05C2-A5B4-413E-B7DB-58A4EE6E0527}" dt="2022-04-04T10:13:52.771" v="1929" actId="1582"/>
          <ac:spMkLst>
            <pc:docMk/>
            <pc:sldMk cId="1241544193" sldId="267"/>
            <ac:spMk id="64" creationId="{E258650E-EA98-4544-819D-4739322751B9}"/>
          </ac:spMkLst>
        </pc:spChg>
        <pc:spChg chg="add mod topLvl">
          <ac:chgData name="Osborne, Richard" userId="f3982d70-abdc-44c5-ac4e-0aeecf8fbcaf" providerId="ADAL" clId="{D31E05C2-A5B4-413E-B7DB-58A4EE6E0527}" dt="2022-04-04T10:13:52.771" v="1929" actId="1582"/>
          <ac:spMkLst>
            <pc:docMk/>
            <pc:sldMk cId="1241544193" sldId="267"/>
            <ac:spMk id="65" creationId="{2968EA76-7845-4930-A9E1-705A407D4710}"/>
          </ac:spMkLst>
        </pc:spChg>
        <pc:spChg chg="add mod topLvl">
          <ac:chgData name="Osborne, Richard" userId="f3982d70-abdc-44c5-ac4e-0aeecf8fbcaf" providerId="ADAL" clId="{D31E05C2-A5B4-413E-B7DB-58A4EE6E0527}" dt="2022-04-04T10:13:52.771" v="1929" actId="1582"/>
          <ac:spMkLst>
            <pc:docMk/>
            <pc:sldMk cId="1241544193" sldId="267"/>
            <ac:spMk id="66" creationId="{40629468-82AB-4E35-95C1-85CF350A5498}"/>
          </ac:spMkLst>
        </pc:spChg>
        <pc:spChg chg="add mod topLvl">
          <ac:chgData name="Osborne, Richard" userId="f3982d70-abdc-44c5-ac4e-0aeecf8fbcaf" providerId="ADAL" clId="{D31E05C2-A5B4-413E-B7DB-58A4EE6E0527}" dt="2022-04-04T10:13:52.771" v="1929" actId="1582"/>
          <ac:spMkLst>
            <pc:docMk/>
            <pc:sldMk cId="1241544193" sldId="267"/>
            <ac:spMk id="67" creationId="{C39E993E-593F-4BDA-B1A2-BD2D45BED96E}"/>
          </ac:spMkLst>
        </pc:spChg>
        <pc:grpChg chg="add mod topLvl">
          <ac:chgData name="Osborne, Richard" userId="f3982d70-abdc-44c5-ac4e-0aeecf8fbcaf" providerId="ADAL" clId="{D31E05C2-A5B4-413E-B7DB-58A4EE6E0527}" dt="2022-04-04T10:03:50.357" v="1864" actId="164"/>
          <ac:grpSpMkLst>
            <pc:docMk/>
            <pc:sldMk cId="1241544193" sldId="267"/>
            <ac:grpSpMk id="4" creationId="{EACC8E5D-E0A0-471C-9B8E-0A9A47DF9853}"/>
          </ac:grpSpMkLst>
        </pc:grpChg>
        <pc:grpChg chg="add mod topLvl">
          <ac:chgData name="Osborne, Richard" userId="f3982d70-abdc-44c5-ac4e-0aeecf8fbcaf" providerId="ADAL" clId="{D31E05C2-A5B4-413E-B7DB-58A4EE6E0527}" dt="2022-04-04T10:03:50.357" v="1864" actId="164"/>
          <ac:grpSpMkLst>
            <pc:docMk/>
            <pc:sldMk cId="1241544193" sldId="267"/>
            <ac:grpSpMk id="9" creationId="{16DE44CD-ED0C-45B5-BBF9-4CE5C508D0D2}"/>
          </ac:grpSpMkLst>
        </pc:grpChg>
        <pc:grpChg chg="add del mod">
          <ac:chgData name="Osborne, Richard" userId="f3982d70-abdc-44c5-ac4e-0aeecf8fbcaf" providerId="ADAL" clId="{D31E05C2-A5B4-413E-B7DB-58A4EE6E0527}" dt="2022-04-04T10:04:21.247" v="1871" actId="478"/>
          <ac:grpSpMkLst>
            <pc:docMk/>
            <pc:sldMk cId="1241544193" sldId="267"/>
            <ac:grpSpMk id="10" creationId="{5A753FB6-2433-4E0C-8372-80EF3DBF307F}"/>
          </ac:grpSpMkLst>
        </pc:grpChg>
        <pc:grpChg chg="add del mod">
          <ac:chgData name="Osborne, Richard" userId="f3982d70-abdc-44c5-ac4e-0aeecf8fbcaf" providerId="ADAL" clId="{D31E05C2-A5B4-413E-B7DB-58A4EE6E0527}" dt="2022-04-04T10:03:34.640" v="1859" actId="165"/>
          <ac:grpSpMkLst>
            <pc:docMk/>
            <pc:sldMk cId="1241544193" sldId="267"/>
            <ac:grpSpMk id="11" creationId="{35EA1E57-0CA5-4234-9074-D3A2BCE9317F}"/>
          </ac:grpSpMkLst>
        </pc:grpChg>
        <pc:grpChg chg="add del mod">
          <ac:chgData name="Osborne, Richard" userId="f3982d70-abdc-44c5-ac4e-0aeecf8fbcaf" providerId="ADAL" clId="{D31E05C2-A5B4-413E-B7DB-58A4EE6E0527}" dt="2022-04-04T10:03:47.371" v="1863" actId="165"/>
          <ac:grpSpMkLst>
            <pc:docMk/>
            <pc:sldMk cId="1241544193" sldId="267"/>
            <ac:grpSpMk id="12" creationId="{A3A4E3E3-E326-471C-B64A-290456CBFDC4}"/>
          </ac:grpSpMkLst>
        </pc:grpChg>
        <pc:grpChg chg="add mod">
          <ac:chgData name="Osborne, Richard" userId="f3982d70-abdc-44c5-ac4e-0aeecf8fbcaf" providerId="ADAL" clId="{D31E05C2-A5B4-413E-B7DB-58A4EE6E0527}" dt="2022-04-04T10:02:50.358" v="1844" actId="164"/>
          <ac:grpSpMkLst>
            <pc:docMk/>
            <pc:sldMk cId="1241544193" sldId="267"/>
            <ac:grpSpMk id="13" creationId="{E634037D-6739-40CB-8B62-029B01BC7A39}"/>
          </ac:grpSpMkLst>
        </pc:grpChg>
        <pc:grpChg chg="add del mod">
          <ac:chgData name="Osborne, Richard" userId="f3982d70-abdc-44c5-ac4e-0aeecf8fbcaf" providerId="ADAL" clId="{D31E05C2-A5B4-413E-B7DB-58A4EE6E0527}" dt="2022-04-04T10:03:26.969" v="1856" actId="164"/>
          <ac:grpSpMkLst>
            <pc:docMk/>
            <pc:sldMk cId="1241544193" sldId="267"/>
            <ac:grpSpMk id="16" creationId="{8795C6E7-3520-48BC-A3C7-EE409456CCD3}"/>
          </ac:grpSpMkLst>
        </pc:grpChg>
        <pc:grpChg chg="add del mod">
          <ac:chgData name="Osborne, Richard" userId="f3982d70-abdc-44c5-ac4e-0aeecf8fbcaf" providerId="ADAL" clId="{D31E05C2-A5B4-413E-B7DB-58A4EE6E0527}" dt="2022-04-04T10:04:21.247" v="1871" actId="478"/>
          <ac:grpSpMkLst>
            <pc:docMk/>
            <pc:sldMk cId="1241544193" sldId="267"/>
            <ac:grpSpMk id="17" creationId="{BF93D272-2B7F-45E2-9BE6-AC72B717C7F0}"/>
          </ac:grpSpMkLst>
        </pc:grpChg>
        <pc:grpChg chg="add del mod">
          <ac:chgData name="Osborne, Richard" userId="f3982d70-abdc-44c5-ac4e-0aeecf8fbcaf" providerId="ADAL" clId="{D31E05C2-A5B4-413E-B7DB-58A4EE6E0527}" dt="2022-04-04T10:04:21.247" v="1871" actId="478"/>
          <ac:grpSpMkLst>
            <pc:docMk/>
            <pc:sldMk cId="1241544193" sldId="267"/>
            <ac:grpSpMk id="18" creationId="{729243B8-3274-4022-B168-560553F7C5AF}"/>
          </ac:grpSpMkLst>
        </pc:grpChg>
        <pc:grpChg chg="add mod ord">
          <ac:chgData name="Osborne, Richard" userId="f3982d70-abdc-44c5-ac4e-0aeecf8fbcaf" providerId="ADAL" clId="{D31E05C2-A5B4-413E-B7DB-58A4EE6E0527}" dt="2022-02-14T10:05:59.647" v="785" actId="1037"/>
          <ac:grpSpMkLst>
            <pc:docMk/>
            <pc:sldMk cId="1241544193" sldId="267"/>
            <ac:grpSpMk id="20" creationId="{C84E8F93-1B8A-4244-9DBE-650A6E1230F1}"/>
          </ac:grpSpMkLst>
        </pc:grpChg>
        <pc:grpChg chg="del">
          <ac:chgData name="Osborne, Richard" userId="f3982d70-abdc-44c5-ac4e-0aeecf8fbcaf" providerId="ADAL" clId="{D31E05C2-A5B4-413E-B7DB-58A4EE6E0527}" dt="2022-02-14T10:05:07.174" v="770" actId="478"/>
          <ac:grpSpMkLst>
            <pc:docMk/>
            <pc:sldMk cId="1241544193" sldId="267"/>
            <ac:grpSpMk id="24" creationId="{00000000-0000-0000-0000-000000000000}"/>
          </ac:grpSpMkLst>
        </pc:grpChg>
        <pc:grpChg chg="add mod topLvl">
          <ac:chgData name="Osborne, Richard" userId="f3982d70-abdc-44c5-ac4e-0aeecf8fbcaf" providerId="ADAL" clId="{D31E05C2-A5B4-413E-B7DB-58A4EE6E0527}" dt="2022-04-04T10:03:50.357" v="1864" actId="164"/>
          <ac:grpSpMkLst>
            <pc:docMk/>
            <pc:sldMk cId="1241544193" sldId="267"/>
            <ac:grpSpMk id="50" creationId="{91188656-7608-4703-9878-37E126ECC09A}"/>
          </ac:grpSpMkLst>
        </pc:grpChg>
        <pc:grpChg chg="add mod topLvl">
          <ac:chgData name="Osborne, Richard" userId="f3982d70-abdc-44c5-ac4e-0aeecf8fbcaf" providerId="ADAL" clId="{D31E05C2-A5B4-413E-B7DB-58A4EE6E0527}" dt="2022-04-04T10:03:50.357" v="1864" actId="164"/>
          <ac:grpSpMkLst>
            <pc:docMk/>
            <pc:sldMk cId="1241544193" sldId="267"/>
            <ac:grpSpMk id="53" creationId="{33C50AB5-B977-48DC-B382-A8D886718BF1}"/>
          </ac:grpSpMkLst>
        </pc:grpChg>
        <pc:grpChg chg="add mod topLvl">
          <ac:chgData name="Osborne, Richard" userId="f3982d70-abdc-44c5-ac4e-0aeecf8fbcaf" providerId="ADAL" clId="{D31E05C2-A5B4-413E-B7DB-58A4EE6E0527}" dt="2022-04-04T10:03:50.357" v="1864" actId="164"/>
          <ac:grpSpMkLst>
            <pc:docMk/>
            <pc:sldMk cId="1241544193" sldId="267"/>
            <ac:grpSpMk id="56" creationId="{E700B0B0-9D05-49AB-947B-11F933C6DAB5}"/>
          </ac:grpSpMkLst>
        </pc:grpChg>
        <pc:grpChg chg="add mod topLvl">
          <ac:chgData name="Osborne, Richard" userId="f3982d70-abdc-44c5-ac4e-0aeecf8fbcaf" providerId="ADAL" clId="{D31E05C2-A5B4-413E-B7DB-58A4EE6E0527}" dt="2022-04-04T10:03:50.357" v="1864" actId="164"/>
          <ac:grpSpMkLst>
            <pc:docMk/>
            <pc:sldMk cId="1241544193" sldId="267"/>
            <ac:grpSpMk id="59" creationId="{FA142824-6989-4BD4-BA89-58C53B7A32E4}"/>
          </ac:grpSpMkLst>
        </pc:grpChg>
        <pc:grpChg chg="add del mod">
          <ac:chgData name="Osborne, Richard" userId="f3982d70-abdc-44c5-ac4e-0aeecf8fbcaf" providerId="ADAL" clId="{D31E05C2-A5B4-413E-B7DB-58A4EE6E0527}" dt="2022-04-04T10:04:02.562" v="1868" actId="164"/>
          <ac:grpSpMkLst>
            <pc:docMk/>
            <pc:sldMk cId="1241544193" sldId="267"/>
            <ac:grpSpMk id="70" creationId="{4513EAC6-FD55-4D45-B1BC-5B59402A709E}"/>
          </ac:grpSpMkLst>
        </pc:grpChg>
        <pc:grpChg chg="add del mod">
          <ac:chgData name="Osborne, Richard" userId="f3982d70-abdc-44c5-ac4e-0aeecf8fbcaf" providerId="ADAL" clId="{D31E05C2-A5B4-413E-B7DB-58A4EE6E0527}" dt="2022-04-04T10:04:21.247" v="1871" actId="478"/>
          <ac:grpSpMkLst>
            <pc:docMk/>
            <pc:sldMk cId="1241544193" sldId="267"/>
            <ac:grpSpMk id="71" creationId="{4B09A48F-D7FB-4780-B8D2-8E1D62D99AF0}"/>
          </ac:grpSpMkLst>
        </pc:grpChg>
        <pc:graphicFrameChg chg="add del mod ord">
          <ac:chgData name="Osborne, Richard" userId="f3982d70-abdc-44c5-ac4e-0aeecf8fbcaf" providerId="ADAL" clId="{D31E05C2-A5B4-413E-B7DB-58A4EE6E0527}" dt="2022-03-30T14:15:48.560" v="1767" actId="478"/>
          <ac:graphicFrameMkLst>
            <pc:docMk/>
            <pc:sldMk cId="1241544193" sldId="267"/>
            <ac:graphicFrameMk id="12" creationId="{00000000-0000-0000-0000-000000000000}"/>
          </ac:graphicFrameMkLst>
        </pc:graphicFrameChg>
        <pc:graphicFrameChg chg="add mod ord">
          <ac:chgData name="Osborne, Richard" userId="f3982d70-abdc-44c5-ac4e-0aeecf8fbcaf" providerId="ADAL" clId="{D31E05C2-A5B4-413E-B7DB-58A4EE6E0527}" dt="2022-04-04T10:10:33.134" v="1916" actId="692"/>
          <ac:graphicFrameMkLst>
            <pc:docMk/>
            <pc:sldMk cId="1241544193" sldId="267"/>
            <ac:graphicFrameMk id="69" creationId="{544A4BE8-8F00-4264-A989-133E2AFF25B2}"/>
          </ac:graphicFrameMkLst>
        </pc:graphicFrameChg>
        <pc:picChg chg="add mod ord">
          <ac:chgData name="Osborne, Richard" userId="f3982d70-abdc-44c5-ac4e-0aeecf8fbcaf" providerId="ADAL" clId="{D31E05C2-A5B4-413E-B7DB-58A4EE6E0527}" dt="2022-03-30T14:13:43.845" v="1763" actId="167"/>
          <ac:picMkLst>
            <pc:docMk/>
            <pc:sldMk cId="1241544193" sldId="267"/>
            <ac:picMk id="68" creationId="{59159FDA-2531-4131-8BAE-B35F1D35DCDD}"/>
          </ac:picMkLst>
        </pc:picChg>
        <pc:cxnChg chg="mod">
          <ac:chgData name="Osborne, Richard" userId="f3982d70-abdc-44c5-ac4e-0aeecf8fbcaf" providerId="ADAL" clId="{D31E05C2-A5B4-413E-B7DB-58A4EE6E0527}" dt="2022-02-14T10:05:08.118" v="771"/>
          <ac:cxnSpMkLst>
            <pc:docMk/>
            <pc:sldMk cId="1241544193" sldId="267"/>
            <ac:cxnSpMk id="21" creationId="{EA378D57-F027-4EBC-A725-6CDEEFD96ABC}"/>
          </ac:cxnSpMkLst>
        </pc:cxnChg>
        <pc:cxnChg chg="mod">
          <ac:chgData name="Osborne, Richard" userId="f3982d70-abdc-44c5-ac4e-0aeecf8fbcaf" providerId="ADAL" clId="{D31E05C2-A5B4-413E-B7DB-58A4EE6E0527}" dt="2022-02-14T10:05:08.118" v="771"/>
          <ac:cxnSpMkLst>
            <pc:docMk/>
            <pc:sldMk cId="1241544193" sldId="267"/>
            <ac:cxnSpMk id="30" creationId="{33CAA912-0ED9-4590-BACA-9D498493D7A3}"/>
          </ac:cxnSpMkLst>
        </pc:cxnChg>
        <pc:cxnChg chg="mod">
          <ac:chgData name="Osborne, Richard" userId="f3982d70-abdc-44c5-ac4e-0aeecf8fbcaf" providerId="ADAL" clId="{D31E05C2-A5B4-413E-B7DB-58A4EE6E0527}" dt="2022-02-14T10:05:08.118" v="771"/>
          <ac:cxnSpMkLst>
            <pc:docMk/>
            <pc:sldMk cId="1241544193" sldId="267"/>
            <ac:cxnSpMk id="31" creationId="{97B885CA-6308-4DC5-9532-FB17800E96A0}"/>
          </ac:cxnSpMkLst>
        </pc:cxnChg>
      </pc:sldChg>
      <pc:sldChg chg="add del">
        <pc:chgData name="Osborne, Richard" userId="f3982d70-abdc-44c5-ac4e-0aeecf8fbcaf" providerId="ADAL" clId="{D31E05C2-A5B4-413E-B7DB-58A4EE6E0527}" dt="2022-03-16T14:54:09.123" v="1124"/>
        <pc:sldMkLst>
          <pc:docMk/>
          <pc:sldMk cId="2447614505" sldId="268"/>
        </pc:sldMkLst>
      </pc:sldChg>
      <pc:sldChg chg="add del">
        <pc:chgData name="Osborne, Richard" userId="f3982d70-abdc-44c5-ac4e-0aeecf8fbcaf" providerId="ADAL" clId="{D31E05C2-A5B4-413E-B7DB-58A4EE6E0527}" dt="2022-03-16T14:54:08.657" v="1123"/>
        <pc:sldMkLst>
          <pc:docMk/>
          <pc:sldMk cId="362897877" sldId="269"/>
        </pc:sldMkLst>
      </pc:sldChg>
      <pc:sldChg chg="add del">
        <pc:chgData name="Osborne, Richard" userId="f3982d70-abdc-44c5-ac4e-0aeecf8fbcaf" providerId="ADAL" clId="{D31E05C2-A5B4-413E-B7DB-58A4EE6E0527}" dt="2022-03-16T14:54:08.112" v="1122"/>
        <pc:sldMkLst>
          <pc:docMk/>
          <pc:sldMk cId="2740166106" sldId="270"/>
        </pc:sldMkLst>
      </pc:sldChg>
      <pc:sldMasterChg chg="modSldLayout">
        <pc:chgData name="Osborne, Richard" userId="f3982d70-abdc-44c5-ac4e-0aeecf8fbcaf" providerId="ADAL" clId="{D31E05C2-A5B4-413E-B7DB-58A4EE6E0527}" dt="2022-03-30T14:04:49.982" v="1601" actId="20577"/>
        <pc:sldMasterMkLst>
          <pc:docMk/>
          <pc:sldMasterMk cId="43392873" sldId="2147483648"/>
        </pc:sldMasterMkLst>
        <pc:sldLayoutChg chg="addSp delSp modSp mod">
          <pc:chgData name="Osborne, Richard" userId="f3982d70-abdc-44c5-ac4e-0aeecf8fbcaf" providerId="ADAL" clId="{D31E05C2-A5B4-413E-B7DB-58A4EE6E0527}" dt="2022-03-30T14:04:49.982" v="1601" actId="20577"/>
          <pc:sldLayoutMkLst>
            <pc:docMk/>
            <pc:sldMasterMk cId="43392873" sldId="2147483648"/>
            <pc:sldLayoutMk cId="4237021274" sldId="2147483655"/>
          </pc:sldLayoutMkLst>
          <pc:spChg chg="del">
            <ac:chgData name="Osborne, Richard" userId="f3982d70-abdc-44c5-ac4e-0aeecf8fbcaf" providerId="ADAL" clId="{D31E05C2-A5B4-413E-B7DB-58A4EE6E0527}" dt="2022-02-11T14:51:27.668" v="6" actId="478"/>
            <ac:spMkLst>
              <pc:docMk/>
              <pc:sldMasterMk cId="43392873" sldId="2147483648"/>
              <pc:sldLayoutMk cId="4237021274" sldId="2147483655"/>
              <ac:spMk id="2" creationId="{00000000-0000-0000-0000-000000000000}"/>
            </ac:spMkLst>
          </pc:spChg>
          <pc:spChg chg="del">
            <ac:chgData name="Osborne, Richard" userId="f3982d70-abdc-44c5-ac4e-0aeecf8fbcaf" providerId="ADAL" clId="{D31E05C2-A5B4-413E-B7DB-58A4EE6E0527}" dt="2022-02-11T14:51:27.668" v="6" actId="478"/>
            <ac:spMkLst>
              <pc:docMk/>
              <pc:sldMasterMk cId="43392873" sldId="2147483648"/>
              <pc:sldLayoutMk cId="4237021274" sldId="2147483655"/>
              <ac:spMk id="3" creationId="{00000000-0000-0000-0000-000000000000}"/>
            </ac:spMkLst>
          </pc:spChg>
          <pc:spChg chg="del">
            <ac:chgData name="Osborne, Richard" userId="f3982d70-abdc-44c5-ac4e-0aeecf8fbcaf" providerId="ADAL" clId="{D31E05C2-A5B4-413E-B7DB-58A4EE6E0527}" dt="2022-02-11T14:51:27.668" v="6" actId="478"/>
            <ac:spMkLst>
              <pc:docMk/>
              <pc:sldMasterMk cId="43392873" sldId="2147483648"/>
              <pc:sldLayoutMk cId="4237021274" sldId="2147483655"/>
              <ac:spMk id="4" creationId="{00000000-0000-0000-0000-000000000000}"/>
            </ac:spMkLst>
          </pc:spChg>
          <pc:spChg chg="mod">
            <ac:chgData name="Osborne, Richard" userId="f3982d70-abdc-44c5-ac4e-0aeecf8fbcaf" providerId="ADAL" clId="{D31E05C2-A5B4-413E-B7DB-58A4EE6E0527}" dt="2022-03-30T14:04:49.982" v="1601" actId="20577"/>
            <ac:spMkLst>
              <pc:docMk/>
              <pc:sldMasterMk cId="43392873" sldId="2147483648"/>
              <pc:sldLayoutMk cId="4237021274" sldId="2147483655"/>
              <ac:spMk id="6" creationId="{014B0F0B-4846-4115-A9F4-47730D646CD0}"/>
            </ac:spMkLst>
          </pc:spChg>
          <pc:spChg chg="add del mod">
            <ac:chgData name="Osborne, Richard" userId="f3982d70-abdc-44c5-ac4e-0aeecf8fbcaf" providerId="ADAL" clId="{D31E05C2-A5B4-413E-B7DB-58A4EE6E0527}" dt="2022-02-11T16:03:03.279" v="712" actId="478"/>
            <ac:spMkLst>
              <pc:docMk/>
              <pc:sldMasterMk cId="43392873" sldId="2147483648"/>
              <pc:sldLayoutMk cId="4237021274" sldId="2147483655"/>
              <ac:spMk id="9" creationId="{1F133DAD-74A9-4B0E-A420-51F679C732C1}"/>
            </ac:spMkLst>
          </pc:spChg>
          <pc:picChg chg="add mod">
            <ac:chgData name="Osborne, Richard" userId="f3982d70-abdc-44c5-ac4e-0aeecf8fbcaf" providerId="ADAL" clId="{D31E05C2-A5B4-413E-B7DB-58A4EE6E0527}" dt="2022-02-11T14:51:38.359" v="14" actId="1037"/>
            <ac:picMkLst>
              <pc:docMk/>
              <pc:sldMasterMk cId="43392873" sldId="2147483648"/>
              <pc:sldLayoutMk cId="4237021274" sldId="2147483655"/>
              <ac:picMk id="7" creationId="{437E1C65-4779-43C6-A75D-9FA5F2581EA2}"/>
            </ac:picMkLst>
          </pc:picChg>
          <pc:picChg chg="add mod">
            <ac:chgData name="Osborne, Richard" userId="f3982d70-abdc-44c5-ac4e-0aeecf8fbcaf" providerId="ADAL" clId="{D31E05C2-A5B4-413E-B7DB-58A4EE6E0527}" dt="2022-02-11T15:52:25.179" v="327" actId="1076"/>
            <ac:picMkLst>
              <pc:docMk/>
              <pc:sldMasterMk cId="43392873" sldId="2147483648"/>
              <pc:sldLayoutMk cId="4237021274" sldId="2147483655"/>
              <ac:picMk id="8" creationId="{6C348034-B3D2-4E50-9354-1D5E441519E9}"/>
            </ac:picMkLst>
          </pc:picChg>
        </pc:sldLayoutChg>
      </pc:sldMasterChg>
    </pc:docChg>
  </pc:docChgLst>
</pc:chgInfo>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4808894916393185"/>
          <c:y val="4.9501920662273609E-2"/>
          <c:w val="0.51244456190241294"/>
          <c:h val="0.74388989109633141"/>
        </c:manualLayout>
      </c:layout>
      <c:radarChart>
        <c:radarStyle val="marker"/>
        <c:varyColors val="0"/>
        <c:ser>
          <c:idx val="0"/>
          <c:order val="0"/>
          <c:tx>
            <c:strRef>
              <c:f>Sheet1!$B$1</c:f>
              <c:strCache>
                <c:ptCount val="1"/>
                <c:pt idx="0">
                  <c:v>Analysis</c:v>
                </c:pt>
              </c:strCache>
            </c:strRef>
          </c:tx>
          <c:spPr>
            <a:ln w="19050">
              <a:prstDash val="sysDash"/>
            </a:ln>
          </c:spPr>
          <c:marker>
            <c:symbol val="diamond"/>
            <c:size val="7"/>
            <c:spPr>
              <a:ln w="19050"/>
            </c:spPr>
          </c:marker>
          <c:cat>
            <c:strRef>
              <c:f>Sheet1!$A$2:$A$7</c:f>
              <c:strCache>
                <c:ptCount val="6"/>
                <c:pt idx="0">
                  <c:v>Time</c:v>
                </c:pt>
                <c:pt idx="1">
                  <c:v>Audience</c:v>
                </c:pt>
                <c:pt idx="2">
                  <c:v>Problem / Data</c:v>
                </c:pt>
                <c:pt idx="3">
                  <c:v>Collaboration</c:v>
                </c:pt>
                <c:pt idx="4">
                  <c:v>Structure</c:v>
                </c:pt>
                <c:pt idx="5">
                  <c:v>Review</c:v>
                </c:pt>
              </c:strCache>
            </c:strRef>
          </c:cat>
          <c:val>
            <c:numRef>
              <c:f>Sheet1!$B$2:$B$7</c:f>
              <c:numCache>
                <c:formatCode>General</c:formatCode>
                <c:ptCount val="6"/>
              </c:numCache>
            </c:numRef>
          </c:val>
          <c:extLst>
            <c:ext xmlns:c16="http://schemas.microsoft.com/office/drawing/2014/chart" uri="{C3380CC4-5D6E-409C-BE32-E72D297353CC}">
              <c16:uniqueId val="{00000000-D8F3-4787-91E5-CDA7BFF79725}"/>
            </c:ext>
          </c:extLst>
        </c:ser>
        <c:ser>
          <c:idx val="1"/>
          <c:order val="1"/>
          <c:tx>
            <c:strRef>
              <c:f>Sheet1!$C$1</c:f>
              <c:strCache>
                <c:ptCount val="1"/>
                <c:pt idx="0">
                  <c:v>Design</c:v>
                </c:pt>
              </c:strCache>
            </c:strRef>
          </c:tx>
          <c:spPr>
            <a:ln w="19050">
              <a:prstDash val="dash"/>
            </a:ln>
          </c:spPr>
          <c:marker>
            <c:symbol val="x"/>
            <c:size val="7"/>
            <c:spPr>
              <a:ln w="19050"/>
            </c:spPr>
          </c:marker>
          <c:cat>
            <c:strRef>
              <c:f>Sheet1!$A$2:$A$7</c:f>
              <c:strCache>
                <c:ptCount val="6"/>
                <c:pt idx="0">
                  <c:v>Time</c:v>
                </c:pt>
                <c:pt idx="1">
                  <c:v>Audience</c:v>
                </c:pt>
                <c:pt idx="2">
                  <c:v>Problem / Data</c:v>
                </c:pt>
                <c:pt idx="3">
                  <c:v>Collaboration</c:v>
                </c:pt>
                <c:pt idx="4">
                  <c:v>Structure</c:v>
                </c:pt>
                <c:pt idx="5">
                  <c:v>Review</c:v>
                </c:pt>
              </c:strCache>
            </c:strRef>
          </c:cat>
          <c:val>
            <c:numRef>
              <c:f>Sheet1!$C$2:$C$7</c:f>
              <c:numCache>
                <c:formatCode>General</c:formatCode>
                <c:ptCount val="6"/>
              </c:numCache>
            </c:numRef>
          </c:val>
          <c:extLst>
            <c:ext xmlns:c16="http://schemas.microsoft.com/office/drawing/2014/chart" uri="{C3380CC4-5D6E-409C-BE32-E72D297353CC}">
              <c16:uniqueId val="{00000001-D8F3-4787-91E5-CDA7BFF79725}"/>
            </c:ext>
          </c:extLst>
        </c:ser>
        <c:ser>
          <c:idx val="2"/>
          <c:order val="2"/>
          <c:tx>
            <c:strRef>
              <c:f>Sheet1!$D$1</c:f>
              <c:strCache>
                <c:ptCount val="1"/>
                <c:pt idx="0">
                  <c:v>Evaluation</c:v>
                </c:pt>
              </c:strCache>
            </c:strRef>
          </c:tx>
          <c:spPr>
            <a:ln w="19050"/>
          </c:spPr>
          <c:marker>
            <c:spPr>
              <a:ln w="19050"/>
            </c:spPr>
          </c:marker>
          <c:cat>
            <c:strRef>
              <c:f>Sheet1!$A$2:$A$7</c:f>
              <c:strCache>
                <c:ptCount val="6"/>
                <c:pt idx="0">
                  <c:v>Time</c:v>
                </c:pt>
                <c:pt idx="1">
                  <c:v>Audience</c:v>
                </c:pt>
                <c:pt idx="2">
                  <c:v>Problem / Data</c:v>
                </c:pt>
                <c:pt idx="3">
                  <c:v>Collaboration</c:v>
                </c:pt>
                <c:pt idx="4">
                  <c:v>Structure</c:v>
                </c:pt>
                <c:pt idx="5">
                  <c:v>Review</c:v>
                </c:pt>
              </c:strCache>
            </c:strRef>
          </c:cat>
          <c:val>
            <c:numRef>
              <c:f>Sheet1!$D$2:$D$7</c:f>
              <c:numCache>
                <c:formatCode>General</c:formatCode>
                <c:ptCount val="6"/>
              </c:numCache>
            </c:numRef>
          </c:val>
          <c:extLst>
            <c:ext xmlns:c16="http://schemas.microsoft.com/office/drawing/2014/chart" uri="{C3380CC4-5D6E-409C-BE32-E72D297353CC}">
              <c16:uniqueId val="{00000002-D8F3-4787-91E5-CDA7BFF79725}"/>
            </c:ext>
          </c:extLst>
        </c:ser>
        <c:dLbls>
          <c:showLegendKey val="0"/>
          <c:showVal val="0"/>
          <c:showCatName val="0"/>
          <c:showSerName val="0"/>
          <c:showPercent val="0"/>
          <c:showBubbleSize val="0"/>
        </c:dLbls>
        <c:axId val="9022080"/>
        <c:axId val="9027968"/>
      </c:radarChart>
      <c:catAx>
        <c:axId val="9022080"/>
        <c:scaling>
          <c:orientation val="minMax"/>
        </c:scaling>
        <c:delete val="0"/>
        <c:axPos val="b"/>
        <c:majorGridlines/>
        <c:numFmt formatCode="General" sourceLinked="1"/>
        <c:majorTickMark val="out"/>
        <c:minorTickMark val="none"/>
        <c:tickLblPos val="nextTo"/>
        <c:crossAx val="9027968"/>
        <c:crosses val="autoZero"/>
        <c:auto val="1"/>
        <c:lblAlgn val="ctr"/>
        <c:lblOffset val="100"/>
        <c:noMultiLvlLbl val="0"/>
      </c:catAx>
      <c:valAx>
        <c:axId val="9027968"/>
        <c:scaling>
          <c:orientation val="minMax"/>
          <c:max val="7"/>
          <c:min val="0"/>
        </c:scaling>
        <c:delete val="0"/>
        <c:axPos val="l"/>
        <c:numFmt formatCode="General" sourceLinked="1"/>
        <c:majorTickMark val="out"/>
        <c:minorTickMark val="none"/>
        <c:tickLblPos val="none"/>
        <c:crossAx val="9022080"/>
        <c:crosses val="autoZero"/>
        <c:crossBetween val="between"/>
      </c:valAx>
      <c:spPr>
        <a:noFill/>
        <a:ln w="25400">
          <a:noFill/>
        </a:ln>
      </c:spPr>
    </c:plotArea>
    <c:legend>
      <c:legendPos val="t"/>
      <c:layout>
        <c:manualLayout>
          <c:xMode val="edge"/>
          <c:yMode val="edge"/>
          <c:x val="1.4117305251920913E-2"/>
          <c:y val="0.96651320647870775"/>
          <c:w val="0.34270606116829977"/>
          <c:h val="3.3486876640419945E-2"/>
        </c:manualLayout>
      </c:layout>
      <c:overlay val="0"/>
    </c:legend>
    <c:plotVisOnly val="1"/>
    <c:dispBlanksAs val="gap"/>
    <c:showDLblsOverMax val="0"/>
  </c:chart>
  <c:txPr>
    <a:bodyPr/>
    <a:lstStyle/>
    <a:p>
      <a:pPr>
        <a:defRPr sz="1000" baseline="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4808894916393185"/>
          <c:y val="4.9501920662273609E-2"/>
          <c:w val="0.51244456190241294"/>
          <c:h val="0.74388989109633141"/>
        </c:manualLayout>
      </c:layout>
      <c:radarChart>
        <c:radarStyle val="marker"/>
        <c:varyColors val="0"/>
        <c:ser>
          <c:idx val="0"/>
          <c:order val="0"/>
          <c:tx>
            <c:strRef>
              <c:f>Sheet1!$B$1</c:f>
              <c:strCache>
                <c:ptCount val="1"/>
                <c:pt idx="0">
                  <c:v>Analysis</c:v>
                </c:pt>
              </c:strCache>
            </c:strRef>
          </c:tx>
          <c:spPr>
            <a:ln w="19050">
              <a:prstDash val="sysDash"/>
            </a:ln>
          </c:spPr>
          <c:marker>
            <c:symbol val="diamond"/>
            <c:size val="7"/>
            <c:spPr>
              <a:ln w="19050"/>
            </c:spPr>
          </c:marker>
          <c:cat>
            <c:strRef>
              <c:f>Sheet1!$A$2:$A$7</c:f>
              <c:strCache>
                <c:ptCount val="6"/>
                <c:pt idx="0">
                  <c:v>Time</c:v>
                </c:pt>
                <c:pt idx="1">
                  <c:v>Audience</c:v>
                </c:pt>
                <c:pt idx="2">
                  <c:v>Problem / Data</c:v>
                </c:pt>
                <c:pt idx="3">
                  <c:v>Collaboration</c:v>
                </c:pt>
                <c:pt idx="4">
                  <c:v>Structure</c:v>
                </c:pt>
                <c:pt idx="5">
                  <c:v>Review</c:v>
                </c:pt>
              </c:strCache>
            </c:strRef>
          </c:cat>
          <c:val>
            <c:numRef>
              <c:f>Sheet1!$B$2:$B$7</c:f>
              <c:numCache>
                <c:formatCode>General</c:formatCode>
                <c:ptCount val="6"/>
              </c:numCache>
            </c:numRef>
          </c:val>
          <c:extLst>
            <c:ext xmlns:c16="http://schemas.microsoft.com/office/drawing/2014/chart" uri="{C3380CC4-5D6E-409C-BE32-E72D297353CC}">
              <c16:uniqueId val="{00000000-3E91-4F9C-9DD6-1F4A8C068135}"/>
            </c:ext>
          </c:extLst>
        </c:ser>
        <c:ser>
          <c:idx val="1"/>
          <c:order val="1"/>
          <c:tx>
            <c:strRef>
              <c:f>Sheet1!$C$1</c:f>
              <c:strCache>
                <c:ptCount val="1"/>
                <c:pt idx="0">
                  <c:v>Design</c:v>
                </c:pt>
              </c:strCache>
            </c:strRef>
          </c:tx>
          <c:spPr>
            <a:ln w="19050">
              <a:prstDash val="dash"/>
            </a:ln>
          </c:spPr>
          <c:marker>
            <c:symbol val="x"/>
            <c:size val="7"/>
            <c:spPr>
              <a:ln w="19050"/>
            </c:spPr>
          </c:marker>
          <c:cat>
            <c:strRef>
              <c:f>Sheet1!$A$2:$A$7</c:f>
              <c:strCache>
                <c:ptCount val="6"/>
                <c:pt idx="0">
                  <c:v>Time</c:v>
                </c:pt>
                <c:pt idx="1">
                  <c:v>Audience</c:v>
                </c:pt>
                <c:pt idx="2">
                  <c:v>Problem / Data</c:v>
                </c:pt>
                <c:pt idx="3">
                  <c:v>Collaboration</c:v>
                </c:pt>
                <c:pt idx="4">
                  <c:v>Structure</c:v>
                </c:pt>
                <c:pt idx="5">
                  <c:v>Review</c:v>
                </c:pt>
              </c:strCache>
            </c:strRef>
          </c:cat>
          <c:val>
            <c:numRef>
              <c:f>Sheet1!$C$2:$C$7</c:f>
              <c:numCache>
                <c:formatCode>General</c:formatCode>
                <c:ptCount val="6"/>
              </c:numCache>
            </c:numRef>
          </c:val>
          <c:extLst>
            <c:ext xmlns:c16="http://schemas.microsoft.com/office/drawing/2014/chart" uri="{C3380CC4-5D6E-409C-BE32-E72D297353CC}">
              <c16:uniqueId val="{00000001-3E91-4F9C-9DD6-1F4A8C068135}"/>
            </c:ext>
          </c:extLst>
        </c:ser>
        <c:ser>
          <c:idx val="2"/>
          <c:order val="2"/>
          <c:tx>
            <c:strRef>
              <c:f>Sheet1!$D$1</c:f>
              <c:strCache>
                <c:ptCount val="1"/>
                <c:pt idx="0">
                  <c:v>Evaluation</c:v>
                </c:pt>
              </c:strCache>
            </c:strRef>
          </c:tx>
          <c:spPr>
            <a:ln w="19050"/>
          </c:spPr>
          <c:marker>
            <c:spPr>
              <a:ln w="19050"/>
            </c:spPr>
          </c:marker>
          <c:cat>
            <c:strRef>
              <c:f>Sheet1!$A$2:$A$7</c:f>
              <c:strCache>
                <c:ptCount val="6"/>
                <c:pt idx="0">
                  <c:v>Time</c:v>
                </c:pt>
                <c:pt idx="1">
                  <c:v>Audience</c:v>
                </c:pt>
                <c:pt idx="2">
                  <c:v>Problem / Data</c:v>
                </c:pt>
                <c:pt idx="3">
                  <c:v>Collaboration</c:v>
                </c:pt>
                <c:pt idx="4">
                  <c:v>Structure</c:v>
                </c:pt>
                <c:pt idx="5">
                  <c:v>Review</c:v>
                </c:pt>
              </c:strCache>
            </c:strRef>
          </c:cat>
          <c:val>
            <c:numRef>
              <c:f>Sheet1!$D$2:$D$7</c:f>
              <c:numCache>
                <c:formatCode>General</c:formatCode>
                <c:ptCount val="6"/>
              </c:numCache>
            </c:numRef>
          </c:val>
          <c:extLst>
            <c:ext xmlns:c16="http://schemas.microsoft.com/office/drawing/2014/chart" uri="{C3380CC4-5D6E-409C-BE32-E72D297353CC}">
              <c16:uniqueId val="{00000002-3E91-4F9C-9DD6-1F4A8C068135}"/>
            </c:ext>
          </c:extLst>
        </c:ser>
        <c:dLbls>
          <c:showLegendKey val="0"/>
          <c:showVal val="0"/>
          <c:showCatName val="0"/>
          <c:showSerName val="0"/>
          <c:showPercent val="0"/>
          <c:showBubbleSize val="0"/>
        </c:dLbls>
        <c:axId val="9022080"/>
        <c:axId val="9027968"/>
      </c:radarChart>
      <c:catAx>
        <c:axId val="9022080"/>
        <c:scaling>
          <c:orientation val="minMax"/>
        </c:scaling>
        <c:delete val="0"/>
        <c:axPos val="b"/>
        <c:majorGridlines/>
        <c:numFmt formatCode="General" sourceLinked="1"/>
        <c:majorTickMark val="out"/>
        <c:minorTickMark val="none"/>
        <c:tickLblPos val="nextTo"/>
        <c:crossAx val="9027968"/>
        <c:crosses val="autoZero"/>
        <c:auto val="1"/>
        <c:lblAlgn val="ctr"/>
        <c:lblOffset val="100"/>
        <c:noMultiLvlLbl val="0"/>
      </c:catAx>
      <c:valAx>
        <c:axId val="9027968"/>
        <c:scaling>
          <c:orientation val="minMax"/>
          <c:max val="7"/>
          <c:min val="0"/>
        </c:scaling>
        <c:delete val="0"/>
        <c:axPos val="l"/>
        <c:numFmt formatCode="General" sourceLinked="1"/>
        <c:majorTickMark val="out"/>
        <c:minorTickMark val="none"/>
        <c:tickLblPos val="none"/>
        <c:crossAx val="9022080"/>
        <c:crosses val="autoZero"/>
        <c:crossBetween val="between"/>
      </c:valAx>
      <c:spPr>
        <a:noFill/>
        <a:ln w="25400">
          <a:noFill/>
        </a:ln>
      </c:spPr>
    </c:plotArea>
    <c:legend>
      <c:legendPos val="t"/>
      <c:layout>
        <c:manualLayout>
          <c:xMode val="edge"/>
          <c:yMode val="edge"/>
          <c:x val="1.4117305251920913E-2"/>
          <c:y val="0.96651320647870775"/>
          <c:w val="0.34270606116829977"/>
          <c:h val="3.3486876640419945E-2"/>
        </c:manualLayout>
      </c:layout>
      <c:overlay val="0"/>
    </c:legend>
    <c:plotVisOnly val="1"/>
    <c:dispBlanksAs val="gap"/>
    <c:showDLblsOverMax val="0"/>
  </c:chart>
  <c:txPr>
    <a:bodyPr/>
    <a:lstStyle/>
    <a:p>
      <a:pPr>
        <a:defRPr sz="1000" baseline="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0.66636</cdr:x>
      <cdr:y>0.90206</cdr:y>
    </cdr:from>
    <cdr:to>
      <cdr:x>0.68656</cdr:x>
      <cdr:y>0.98733</cdr:y>
    </cdr:to>
    <cdr:sp macro="" textlink="">
      <cdr:nvSpPr>
        <cdr:cNvPr id="6" name="TextBox 5"/>
        <cdr:cNvSpPr txBox="1"/>
      </cdr:nvSpPr>
      <cdr:spPr>
        <a:xfrm xmlns:a="http://schemas.openxmlformats.org/drawingml/2006/main">
          <a:off x="6093165" y="6186316"/>
          <a:ext cx="184731" cy="584775"/>
        </a:xfrm>
        <a:prstGeom xmlns:a="http://schemas.openxmlformats.org/drawingml/2006/main" prst="rect">
          <a:avLst/>
        </a:prstGeom>
      </cdr:spPr>
      <cdr:txBody>
        <a:bodyPr xmlns:a="http://schemas.openxmlformats.org/drawingml/2006/main" vertOverflow="clip" wrap="none" rtlCol="0">
          <a:spAutoFit/>
        </a:bodyPr>
        <a:lstStyle xmlns:a="http://schemas.openxmlformats.org/drawingml/2006/main"/>
        <a:p xmlns:a="http://schemas.openxmlformats.org/drawingml/2006/main">
          <a:pPr algn="l"/>
          <a:endParaRPr lang="en-GB" sz="3200" dirty="0">
            <a:solidFill>
              <a:schemeClr val="bg1">
                <a:lumMod val="65000"/>
              </a:schemeClr>
            </a:solidFill>
          </a:endParaRPr>
        </a:p>
      </cdr:txBody>
    </cdr:sp>
  </cdr:relSizeAnchor>
  <cdr:relSizeAnchor xmlns:cdr="http://schemas.openxmlformats.org/drawingml/2006/chartDrawing">
    <cdr:from>
      <cdr:x>0</cdr:x>
      <cdr:y>0.00026</cdr:y>
    </cdr:from>
    <cdr:to>
      <cdr:x>0.0202</cdr:x>
      <cdr:y>0.04963</cdr:y>
    </cdr:to>
    <cdr:sp macro="" textlink="">
      <cdr:nvSpPr>
        <cdr:cNvPr id="2" name="TextBox 1"/>
        <cdr:cNvSpPr txBox="1"/>
      </cdr:nvSpPr>
      <cdr:spPr>
        <a:xfrm xmlns:a="http://schemas.openxmlformats.org/drawingml/2006/main">
          <a:off x="0" y="1783"/>
          <a:ext cx="184731" cy="338554"/>
        </a:xfrm>
        <a:prstGeom xmlns:a="http://schemas.openxmlformats.org/drawingml/2006/main" prst="rect">
          <a:avLst/>
        </a:prstGeom>
      </cdr:spPr>
      <cdr:txBody>
        <a:bodyPr xmlns:a="http://schemas.openxmlformats.org/drawingml/2006/main" vertOverflow="clip" wrap="none" rtlCol="0">
          <a:spAutoFit/>
        </a:bodyPr>
        <a:lstStyle xmlns:a="http://schemas.openxmlformats.org/drawingml/2006/main"/>
        <a:p xmlns:a="http://schemas.openxmlformats.org/drawingml/2006/main">
          <a:endParaRPr lang="en-GB" sz="1600" dirty="0"/>
        </a:p>
      </cdr:txBody>
    </cdr:sp>
  </cdr:relSizeAnchor>
  <cdr:relSizeAnchor xmlns:cdr="http://schemas.openxmlformats.org/drawingml/2006/chartDrawing">
    <cdr:from>
      <cdr:x>0</cdr:x>
      <cdr:y>0.04378</cdr:y>
    </cdr:from>
    <cdr:to>
      <cdr:x>0.37959</cdr:x>
      <cdr:y>0.08637</cdr:y>
    </cdr:to>
    <cdr:sp macro="" textlink="">
      <cdr:nvSpPr>
        <cdr:cNvPr id="3" name="TextBox 2"/>
        <cdr:cNvSpPr txBox="1"/>
      </cdr:nvSpPr>
      <cdr:spPr>
        <a:xfrm xmlns:a="http://schemas.openxmlformats.org/drawingml/2006/main">
          <a:off x="0" y="189844"/>
          <a:ext cx="2104681" cy="184666"/>
        </a:xfrm>
        <a:prstGeom xmlns:a="http://schemas.openxmlformats.org/drawingml/2006/main" prst="rect">
          <a:avLst/>
        </a:prstGeom>
      </cdr:spPr>
      <cdr:txBody>
        <a:bodyPr xmlns:a="http://schemas.openxmlformats.org/drawingml/2006/main" vertOverflow="clip" wrap="square" rtlCol="0">
          <a:spAutoFit/>
        </a:bodyPr>
        <a:lstStyle xmlns:a="http://schemas.openxmlformats.org/drawingml/2006/main"/>
        <a:p xmlns:a="http://schemas.openxmlformats.org/drawingml/2006/main">
          <a:endParaRPr lang="en-GB" sz="600" dirty="0"/>
        </a:p>
      </cdr:txBody>
    </cdr:sp>
  </cdr:relSizeAnchor>
  <cdr:relSizeAnchor xmlns:cdr="http://schemas.openxmlformats.org/drawingml/2006/chartDrawing">
    <cdr:from>
      <cdr:x>0.9798</cdr:x>
      <cdr:y>0.00026</cdr:y>
    </cdr:from>
    <cdr:to>
      <cdr:x>1</cdr:x>
      <cdr:y>0.04065</cdr:y>
    </cdr:to>
    <cdr:sp macro="" textlink="">
      <cdr:nvSpPr>
        <cdr:cNvPr id="4" name="TextBox 3"/>
        <cdr:cNvSpPr txBox="1"/>
      </cdr:nvSpPr>
      <cdr:spPr>
        <a:xfrm xmlns:a="http://schemas.openxmlformats.org/drawingml/2006/main">
          <a:off x="8959269" y="1783"/>
          <a:ext cx="184731" cy="276999"/>
        </a:xfrm>
        <a:prstGeom xmlns:a="http://schemas.openxmlformats.org/drawingml/2006/main" prst="rect">
          <a:avLst/>
        </a:prstGeom>
      </cdr:spPr>
      <cdr:txBody>
        <a:bodyPr xmlns:a="http://schemas.openxmlformats.org/drawingml/2006/main" vertOverflow="clip" wrap="none" rtlCol="0">
          <a:spAutoFit/>
        </a:bodyPr>
        <a:lstStyle xmlns:a="http://schemas.openxmlformats.org/drawingml/2006/main"/>
        <a:p xmlns:a="http://schemas.openxmlformats.org/drawingml/2006/main">
          <a:pPr algn="r"/>
          <a:endParaRPr lang="en-GB" sz="1200" dirty="0"/>
        </a:p>
      </cdr:txBody>
    </cdr:sp>
  </cdr:relSizeAnchor>
  <cdr:relSizeAnchor xmlns:cdr="http://schemas.openxmlformats.org/drawingml/2006/chartDrawing">
    <cdr:from>
      <cdr:x>0.9798</cdr:x>
      <cdr:y>0.03009</cdr:y>
    </cdr:from>
    <cdr:to>
      <cdr:x>1</cdr:x>
      <cdr:y>0.0615</cdr:y>
    </cdr:to>
    <cdr:sp macro="" textlink="">
      <cdr:nvSpPr>
        <cdr:cNvPr id="5" name="TextBox 4"/>
        <cdr:cNvSpPr txBox="1"/>
      </cdr:nvSpPr>
      <cdr:spPr>
        <a:xfrm xmlns:a="http://schemas.openxmlformats.org/drawingml/2006/main">
          <a:off x="8959269" y="206357"/>
          <a:ext cx="184731" cy="215444"/>
        </a:xfrm>
        <a:prstGeom xmlns:a="http://schemas.openxmlformats.org/drawingml/2006/main" prst="rect">
          <a:avLst/>
        </a:prstGeom>
      </cdr:spPr>
      <cdr:txBody>
        <a:bodyPr xmlns:a="http://schemas.openxmlformats.org/drawingml/2006/main" vertOverflow="clip" wrap="none" rtlCol="0">
          <a:spAutoFit/>
        </a:bodyPr>
        <a:lstStyle xmlns:a="http://schemas.openxmlformats.org/drawingml/2006/main"/>
        <a:p xmlns:a="http://schemas.openxmlformats.org/drawingml/2006/main">
          <a:pPr algn="r"/>
          <a:endParaRPr lang="en-GB" sz="800" i="1" dirty="0"/>
        </a:p>
      </cdr:txBody>
    </cdr:sp>
  </cdr:relSizeAnchor>
</c:userShapes>
</file>

<file path=ppt/drawings/drawing2.xml><?xml version="1.0" encoding="utf-8"?>
<c:userShapes xmlns:c="http://schemas.openxmlformats.org/drawingml/2006/chart">
  <cdr:relSizeAnchor xmlns:cdr="http://schemas.openxmlformats.org/drawingml/2006/chartDrawing">
    <cdr:from>
      <cdr:x>0.66636</cdr:x>
      <cdr:y>0.90206</cdr:y>
    </cdr:from>
    <cdr:to>
      <cdr:x>0.68656</cdr:x>
      <cdr:y>0.98733</cdr:y>
    </cdr:to>
    <cdr:sp macro="" textlink="">
      <cdr:nvSpPr>
        <cdr:cNvPr id="6" name="TextBox 5"/>
        <cdr:cNvSpPr txBox="1"/>
      </cdr:nvSpPr>
      <cdr:spPr>
        <a:xfrm xmlns:a="http://schemas.openxmlformats.org/drawingml/2006/main">
          <a:off x="6093165" y="6186316"/>
          <a:ext cx="184731" cy="584775"/>
        </a:xfrm>
        <a:prstGeom xmlns:a="http://schemas.openxmlformats.org/drawingml/2006/main" prst="rect">
          <a:avLst/>
        </a:prstGeom>
      </cdr:spPr>
      <cdr:txBody>
        <a:bodyPr xmlns:a="http://schemas.openxmlformats.org/drawingml/2006/main" vertOverflow="clip" wrap="none" rtlCol="0">
          <a:spAutoFit/>
        </a:bodyPr>
        <a:lstStyle xmlns:a="http://schemas.openxmlformats.org/drawingml/2006/main"/>
        <a:p xmlns:a="http://schemas.openxmlformats.org/drawingml/2006/main">
          <a:pPr algn="l"/>
          <a:endParaRPr lang="en-GB" sz="3200" dirty="0">
            <a:solidFill>
              <a:schemeClr val="bg1">
                <a:lumMod val="65000"/>
              </a:schemeClr>
            </a:solidFill>
          </a:endParaRPr>
        </a:p>
      </cdr:txBody>
    </cdr:sp>
  </cdr:relSizeAnchor>
  <cdr:relSizeAnchor xmlns:cdr="http://schemas.openxmlformats.org/drawingml/2006/chartDrawing">
    <cdr:from>
      <cdr:x>0</cdr:x>
      <cdr:y>0.00026</cdr:y>
    </cdr:from>
    <cdr:to>
      <cdr:x>0.0202</cdr:x>
      <cdr:y>0.04963</cdr:y>
    </cdr:to>
    <cdr:sp macro="" textlink="">
      <cdr:nvSpPr>
        <cdr:cNvPr id="2" name="TextBox 1"/>
        <cdr:cNvSpPr txBox="1"/>
      </cdr:nvSpPr>
      <cdr:spPr>
        <a:xfrm xmlns:a="http://schemas.openxmlformats.org/drawingml/2006/main">
          <a:off x="0" y="1783"/>
          <a:ext cx="184731" cy="338554"/>
        </a:xfrm>
        <a:prstGeom xmlns:a="http://schemas.openxmlformats.org/drawingml/2006/main" prst="rect">
          <a:avLst/>
        </a:prstGeom>
      </cdr:spPr>
      <cdr:txBody>
        <a:bodyPr xmlns:a="http://schemas.openxmlformats.org/drawingml/2006/main" vertOverflow="clip" wrap="none" rtlCol="0">
          <a:spAutoFit/>
        </a:bodyPr>
        <a:lstStyle xmlns:a="http://schemas.openxmlformats.org/drawingml/2006/main"/>
        <a:p xmlns:a="http://schemas.openxmlformats.org/drawingml/2006/main">
          <a:endParaRPr lang="en-GB" sz="1600" dirty="0"/>
        </a:p>
      </cdr:txBody>
    </cdr:sp>
  </cdr:relSizeAnchor>
  <cdr:relSizeAnchor xmlns:cdr="http://schemas.openxmlformats.org/drawingml/2006/chartDrawing">
    <cdr:from>
      <cdr:x>0</cdr:x>
      <cdr:y>0.04378</cdr:y>
    </cdr:from>
    <cdr:to>
      <cdr:x>0.37959</cdr:x>
      <cdr:y>0.08637</cdr:y>
    </cdr:to>
    <cdr:sp macro="" textlink="">
      <cdr:nvSpPr>
        <cdr:cNvPr id="3" name="TextBox 2"/>
        <cdr:cNvSpPr txBox="1"/>
      </cdr:nvSpPr>
      <cdr:spPr>
        <a:xfrm xmlns:a="http://schemas.openxmlformats.org/drawingml/2006/main">
          <a:off x="0" y="189844"/>
          <a:ext cx="2104681" cy="184666"/>
        </a:xfrm>
        <a:prstGeom xmlns:a="http://schemas.openxmlformats.org/drawingml/2006/main" prst="rect">
          <a:avLst/>
        </a:prstGeom>
      </cdr:spPr>
      <cdr:txBody>
        <a:bodyPr xmlns:a="http://schemas.openxmlformats.org/drawingml/2006/main" vertOverflow="clip" wrap="square" rtlCol="0">
          <a:spAutoFit/>
        </a:bodyPr>
        <a:lstStyle xmlns:a="http://schemas.openxmlformats.org/drawingml/2006/main"/>
        <a:p xmlns:a="http://schemas.openxmlformats.org/drawingml/2006/main">
          <a:endParaRPr lang="en-GB" sz="600" dirty="0"/>
        </a:p>
      </cdr:txBody>
    </cdr:sp>
  </cdr:relSizeAnchor>
  <cdr:relSizeAnchor xmlns:cdr="http://schemas.openxmlformats.org/drawingml/2006/chartDrawing">
    <cdr:from>
      <cdr:x>0.9798</cdr:x>
      <cdr:y>0.00026</cdr:y>
    </cdr:from>
    <cdr:to>
      <cdr:x>1</cdr:x>
      <cdr:y>0.04065</cdr:y>
    </cdr:to>
    <cdr:sp macro="" textlink="">
      <cdr:nvSpPr>
        <cdr:cNvPr id="4" name="TextBox 3"/>
        <cdr:cNvSpPr txBox="1"/>
      </cdr:nvSpPr>
      <cdr:spPr>
        <a:xfrm xmlns:a="http://schemas.openxmlformats.org/drawingml/2006/main">
          <a:off x="8959269" y="1783"/>
          <a:ext cx="184731" cy="276999"/>
        </a:xfrm>
        <a:prstGeom xmlns:a="http://schemas.openxmlformats.org/drawingml/2006/main" prst="rect">
          <a:avLst/>
        </a:prstGeom>
      </cdr:spPr>
      <cdr:txBody>
        <a:bodyPr xmlns:a="http://schemas.openxmlformats.org/drawingml/2006/main" vertOverflow="clip" wrap="none" rtlCol="0">
          <a:spAutoFit/>
        </a:bodyPr>
        <a:lstStyle xmlns:a="http://schemas.openxmlformats.org/drawingml/2006/main"/>
        <a:p xmlns:a="http://schemas.openxmlformats.org/drawingml/2006/main">
          <a:pPr algn="r"/>
          <a:endParaRPr lang="en-GB" sz="1200" dirty="0"/>
        </a:p>
      </cdr:txBody>
    </cdr:sp>
  </cdr:relSizeAnchor>
  <cdr:relSizeAnchor xmlns:cdr="http://schemas.openxmlformats.org/drawingml/2006/chartDrawing">
    <cdr:from>
      <cdr:x>0.9798</cdr:x>
      <cdr:y>0.03009</cdr:y>
    </cdr:from>
    <cdr:to>
      <cdr:x>1</cdr:x>
      <cdr:y>0.0615</cdr:y>
    </cdr:to>
    <cdr:sp macro="" textlink="">
      <cdr:nvSpPr>
        <cdr:cNvPr id="5" name="TextBox 4"/>
        <cdr:cNvSpPr txBox="1"/>
      </cdr:nvSpPr>
      <cdr:spPr>
        <a:xfrm xmlns:a="http://schemas.openxmlformats.org/drawingml/2006/main">
          <a:off x="8959269" y="206357"/>
          <a:ext cx="184731" cy="215444"/>
        </a:xfrm>
        <a:prstGeom xmlns:a="http://schemas.openxmlformats.org/drawingml/2006/main" prst="rect">
          <a:avLst/>
        </a:prstGeom>
      </cdr:spPr>
      <cdr:txBody>
        <a:bodyPr xmlns:a="http://schemas.openxmlformats.org/drawingml/2006/main" vertOverflow="clip" wrap="none" rtlCol="0">
          <a:spAutoFit/>
        </a:bodyPr>
        <a:lstStyle xmlns:a="http://schemas.openxmlformats.org/drawingml/2006/main"/>
        <a:p xmlns:a="http://schemas.openxmlformats.org/drawingml/2006/main">
          <a:pPr algn="r"/>
          <a:endParaRPr lang="en-GB" sz="800" i="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076" cy="500392"/>
          </a:xfrm>
          <a:prstGeom prst="rect">
            <a:avLst/>
          </a:prstGeom>
        </p:spPr>
        <p:txBody>
          <a:bodyPr vert="horz" lIns="89182" tIns="44591" rIns="89182" bIns="44591" rtlCol="0"/>
          <a:lstStyle>
            <a:lvl1pPr algn="l">
              <a:defRPr sz="1200"/>
            </a:lvl1pPr>
          </a:lstStyle>
          <a:p>
            <a:endParaRPr lang="en-GB"/>
          </a:p>
        </p:txBody>
      </p:sp>
      <p:sp>
        <p:nvSpPr>
          <p:cNvPr id="3" name="Date Placeholder 2"/>
          <p:cNvSpPr>
            <a:spLocks noGrp="1"/>
          </p:cNvSpPr>
          <p:nvPr>
            <p:ph type="dt" sz="quarter" idx="1"/>
          </p:nvPr>
        </p:nvSpPr>
        <p:spPr>
          <a:xfrm>
            <a:off x="3901548" y="0"/>
            <a:ext cx="2985076" cy="500392"/>
          </a:xfrm>
          <a:prstGeom prst="rect">
            <a:avLst/>
          </a:prstGeom>
        </p:spPr>
        <p:txBody>
          <a:bodyPr vert="horz" lIns="89182" tIns="44591" rIns="89182" bIns="44591" rtlCol="0"/>
          <a:lstStyle>
            <a:lvl1pPr algn="r">
              <a:defRPr sz="1200"/>
            </a:lvl1pPr>
          </a:lstStyle>
          <a:p>
            <a:fld id="{20AD3F3D-5E43-4D0A-B397-762705A5E456}" type="datetimeFigureOut">
              <a:rPr lang="en-GB" smtClean="0"/>
              <a:t>04/04/2022</a:t>
            </a:fld>
            <a:endParaRPr lang="en-GB"/>
          </a:p>
        </p:txBody>
      </p:sp>
      <p:sp>
        <p:nvSpPr>
          <p:cNvPr id="4" name="Footer Placeholder 3"/>
          <p:cNvSpPr>
            <a:spLocks noGrp="1"/>
          </p:cNvSpPr>
          <p:nvPr>
            <p:ph type="ftr" sz="quarter" idx="2"/>
          </p:nvPr>
        </p:nvSpPr>
        <p:spPr>
          <a:xfrm>
            <a:off x="0" y="9516767"/>
            <a:ext cx="2985076" cy="500392"/>
          </a:xfrm>
          <a:prstGeom prst="rect">
            <a:avLst/>
          </a:prstGeom>
        </p:spPr>
        <p:txBody>
          <a:bodyPr vert="horz" lIns="89182" tIns="44591" rIns="89182" bIns="44591" rtlCol="0" anchor="b"/>
          <a:lstStyle>
            <a:lvl1pPr algn="l">
              <a:defRPr sz="1200"/>
            </a:lvl1pPr>
          </a:lstStyle>
          <a:p>
            <a:endParaRPr lang="en-GB"/>
          </a:p>
        </p:txBody>
      </p:sp>
      <p:sp>
        <p:nvSpPr>
          <p:cNvPr id="5" name="Slide Number Placeholder 4"/>
          <p:cNvSpPr>
            <a:spLocks noGrp="1"/>
          </p:cNvSpPr>
          <p:nvPr>
            <p:ph type="sldNum" sz="quarter" idx="3"/>
          </p:nvPr>
        </p:nvSpPr>
        <p:spPr>
          <a:xfrm>
            <a:off x="3901548" y="9516767"/>
            <a:ext cx="2985076" cy="500392"/>
          </a:xfrm>
          <a:prstGeom prst="rect">
            <a:avLst/>
          </a:prstGeom>
        </p:spPr>
        <p:txBody>
          <a:bodyPr vert="horz" lIns="89182" tIns="44591" rIns="89182" bIns="44591" rtlCol="0" anchor="b"/>
          <a:lstStyle>
            <a:lvl1pPr algn="r">
              <a:defRPr sz="1200"/>
            </a:lvl1pPr>
          </a:lstStyle>
          <a:p>
            <a:fld id="{8BA94B35-EAA3-4E2D-A1F2-E84033172E87}" type="slidenum">
              <a:rPr lang="en-GB" smtClean="0"/>
              <a:t>‹#›</a:t>
            </a:fld>
            <a:endParaRPr lang="en-GB"/>
          </a:p>
        </p:txBody>
      </p:sp>
    </p:spTree>
    <p:extLst>
      <p:ext uri="{BB962C8B-B14F-4D97-AF65-F5344CB8AC3E}">
        <p14:creationId xmlns:p14="http://schemas.microsoft.com/office/powerpoint/2010/main" val="8106444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4"/>
            <a:ext cx="2984871" cy="500936"/>
          </a:xfrm>
          <a:prstGeom prst="rect">
            <a:avLst/>
          </a:prstGeom>
        </p:spPr>
        <p:txBody>
          <a:bodyPr vert="horz" lIns="96526" tIns="48264" rIns="96526" bIns="48264" rtlCol="0"/>
          <a:lstStyle>
            <a:lvl1pPr algn="l">
              <a:defRPr sz="1400"/>
            </a:lvl1pPr>
          </a:lstStyle>
          <a:p>
            <a:endParaRPr lang="en-GB"/>
          </a:p>
        </p:txBody>
      </p:sp>
      <p:sp>
        <p:nvSpPr>
          <p:cNvPr id="3" name="Date Placeholder 2"/>
          <p:cNvSpPr>
            <a:spLocks noGrp="1"/>
          </p:cNvSpPr>
          <p:nvPr>
            <p:ph type="dt" idx="1"/>
          </p:nvPr>
        </p:nvSpPr>
        <p:spPr>
          <a:xfrm>
            <a:off x="3901701" y="4"/>
            <a:ext cx="2984871" cy="500936"/>
          </a:xfrm>
          <a:prstGeom prst="rect">
            <a:avLst/>
          </a:prstGeom>
        </p:spPr>
        <p:txBody>
          <a:bodyPr vert="horz" lIns="96526" tIns="48264" rIns="96526" bIns="48264" rtlCol="0"/>
          <a:lstStyle>
            <a:lvl1pPr algn="r">
              <a:defRPr sz="1400"/>
            </a:lvl1pPr>
          </a:lstStyle>
          <a:p>
            <a:fld id="{291B58F9-5B6C-44BE-92EA-317B92011BB9}" type="datetimeFigureOut">
              <a:rPr lang="en-GB" smtClean="0"/>
              <a:t>04/04/2022</a:t>
            </a:fld>
            <a:endParaRPr lang="en-GB"/>
          </a:p>
        </p:txBody>
      </p:sp>
      <p:sp>
        <p:nvSpPr>
          <p:cNvPr id="4" name="Slide Image Placeholder 3"/>
          <p:cNvSpPr>
            <a:spLocks noGrp="1" noRot="1" noChangeAspect="1"/>
          </p:cNvSpPr>
          <p:nvPr>
            <p:ph type="sldImg" idx="2"/>
          </p:nvPr>
        </p:nvSpPr>
        <p:spPr>
          <a:xfrm>
            <a:off x="731838" y="754063"/>
            <a:ext cx="5424487" cy="3754437"/>
          </a:xfrm>
          <a:prstGeom prst="rect">
            <a:avLst/>
          </a:prstGeom>
          <a:noFill/>
          <a:ln w="12700">
            <a:solidFill>
              <a:prstClr val="black"/>
            </a:solidFill>
          </a:ln>
        </p:spPr>
        <p:txBody>
          <a:bodyPr vert="horz" lIns="96526" tIns="48264" rIns="96526" bIns="48264" rtlCol="0" anchor="ctr"/>
          <a:lstStyle/>
          <a:p>
            <a:endParaRPr lang="en-GB"/>
          </a:p>
        </p:txBody>
      </p:sp>
      <p:sp>
        <p:nvSpPr>
          <p:cNvPr id="5" name="Notes Placeholder 4"/>
          <p:cNvSpPr>
            <a:spLocks noGrp="1"/>
          </p:cNvSpPr>
          <p:nvPr>
            <p:ph type="body" sz="quarter" idx="3"/>
          </p:nvPr>
        </p:nvSpPr>
        <p:spPr>
          <a:xfrm>
            <a:off x="688817" y="4758892"/>
            <a:ext cx="5510530" cy="4508421"/>
          </a:xfrm>
          <a:prstGeom prst="rect">
            <a:avLst/>
          </a:prstGeom>
        </p:spPr>
        <p:txBody>
          <a:bodyPr vert="horz" lIns="96526" tIns="48264" rIns="96526" bIns="4826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516042"/>
            <a:ext cx="2984871" cy="500936"/>
          </a:xfrm>
          <a:prstGeom prst="rect">
            <a:avLst/>
          </a:prstGeom>
        </p:spPr>
        <p:txBody>
          <a:bodyPr vert="horz" lIns="96526" tIns="48264" rIns="96526" bIns="48264" rtlCol="0" anchor="b"/>
          <a:lstStyle>
            <a:lvl1pPr algn="l">
              <a:defRPr sz="1400"/>
            </a:lvl1pPr>
          </a:lstStyle>
          <a:p>
            <a:endParaRPr lang="en-GB"/>
          </a:p>
        </p:txBody>
      </p:sp>
      <p:sp>
        <p:nvSpPr>
          <p:cNvPr id="7" name="Slide Number Placeholder 6"/>
          <p:cNvSpPr>
            <a:spLocks noGrp="1"/>
          </p:cNvSpPr>
          <p:nvPr>
            <p:ph type="sldNum" sz="quarter" idx="5"/>
          </p:nvPr>
        </p:nvSpPr>
        <p:spPr>
          <a:xfrm>
            <a:off x="3901701" y="9516042"/>
            <a:ext cx="2984871" cy="500936"/>
          </a:xfrm>
          <a:prstGeom prst="rect">
            <a:avLst/>
          </a:prstGeom>
        </p:spPr>
        <p:txBody>
          <a:bodyPr vert="horz" lIns="96526" tIns="48264" rIns="96526" bIns="48264" rtlCol="0" anchor="b"/>
          <a:lstStyle>
            <a:lvl1pPr algn="r">
              <a:defRPr sz="1400"/>
            </a:lvl1pPr>
          </a:lstStyle>
          <a:p>
            <a:fld id="{C97546D3-E943-45C1-AE17-3715217FFE32}" type="slidenum">
              <a:rPr lang="en-GB" smtClean="0"/>
              <a:t>‹#›</a:t>
            </a:fld>
            <a:endParaRPr lang="en-GB"/>
          </a:p>
        </p:txBody>
      </p:sp>
    </p:spTree>
    <p:extLst>
      <p:ext uri="{BB962C8B-B14F-4D97-AF65-F5344CB8AC3E}">
        <p14:creationId xmlns:p14="http://schemas.microsoft.com/office/powerpoint/2010/main" val="1667286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1838" y="754063"/>
            <a:ext cx="5424487" cy="375443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7546D3-E943-45C1-AE17-3715217FFE32}" type="slidenum">
              <a:rPr lang="en-GB" smtClean="0"/>
              <a:t>1</a:t>
            </a:fld>
            <a:endParaRPr lang="en-GB"/>
          </a:p>
        </p:txBody>
      </p:sp>
    </p:spTree>
    <p:extLst>
      <p:ext uri="{BB962C8B-B14F-4D97-AF65-F5344CB8AC3E}">
        <p14:creationId xmlns:p14="http://schemas.microsoft.com/office/powerpoint/2010/main" val="3738891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1838" y="754063"/>
            <a:ext cx="5424487" cy="375443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7546D3-E943-45C1-AE17-3715217FFE32}" type="slidenum">
              <a:rPr lang="en-GB" smtClean="0"/>
              <a:t>2</a:t>
            </a:fld>
            <a:endParaRPr lang="en-GB"/>
          </a:p>
        </p:txBody>
      </p:sp>
    </p:spTree>
    <p:extLst>
      <p:ext uri="{BB962C8B-B14F-4D97-AF65-F5344CB8AC3E}">
        <p14:creationId xmlns:p14="http://schemas.microsoft.com/office/powerpoint/2010/main" val="3075335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CBEEEEB-6E5A-4513-A3DC-27FA0C3216E3}" type="datetimeFigureOut">
              <a:rPr lang="en-GB" smtClean="0"/>
              <a:t>04/04/2022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659F63-A91B-4AF9-A2E9-17EA43D05140}" type="slidenum">
              <a:rPr lang="en-GB" smtClean="0"/>
              <a:t>‹#›</a:t>
            </a:fld>
            <a:endParaRPr lang="en-GB"/>
          </a:p>
        </p:txBody>
      </p:sp>
    </p:spTree>
    <p:extLst>
      <p:ext uri="{BB962C8B-B14F-4D97-AF65-F5344CB8AC3E}">
        <p14:creationId xmlns:p14="http://schemas.microsoft.com/office/powerpoint/2010/main" val="1157581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CBEEEEB-6E5A-4513-A3DC-27FA0C3216E3}" type="datetimeFigureOut">
              <a:rPr lang="en-GB" smtClean="0"/>
              <a:t>04/04/2022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659F63-A91B-4AF9-A2E9-17EA43D05140}" type="slidenum">
              <a:rPr lang="en-GB" smtClean="0"/>
              <a:t>‹#›</a:t>
            </a:fld>
            <a:endParaRPr lang="en-GB"/>
          </a:p>
        </p:txBody>
      </p:sp>
    </p:spTree>
    <p:extLst>
      <p:ext uri="{BB962C8B-B14F-4D97-AF65-F5344CB8AC3E}">
        <p14:creationId xmlns:p14="http://schemas.microsoft.com/office/powerpoint/2010/main" val="482489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CBEEEEB-6E5A-4513-A3DC-27FA0C3216E3}" type="datetimeFigureOut">
              <a:rPr lang="en-GB" smtClean="0"/>
              <a:t>04/04/2022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659F63-A91B-4AF9-A2E9-17EA43D05140}" type="slidenum">
              <a:rPr lang="en-GB" smtClean="0"/>
              <a:t>‹#›</a:t>
            </a:fld>
            <a:endParaRPr lang="en-GB"/>
          </a:p>
        </p:txBody>
      </p:sp>
    </p:spTree>
    <p:extLst>
      <p:ext uri="{BB962C8B-B14F-4D97-AF65-F5344CB8AC3E}">
        <p14:creationId xmlns:p14="http://schemas.microsoft.com/office/powerpoint/2010/main" val="1572971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CBEEEEB-6E5A-4513-A3DC-27FA0C3216E3}" type="datetimeFigureOut">
              <a:rPr lang="en-GB" smtClean="0"/>
              <a:t>04/04/2022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659F63-A91B-4AF9-A2E9-17EA43D05140}" type="slidenum">
              <a:rPr lang="en-GB" smtClean="0"/>
              <a:t>‹#›</a:t>
            </a:fld>
            <a:endParaRPr lang="en-GB"/>
          </a:p>
        </p:txBody>
      </p:sp>
    </p:spTree>
    <p:extLst>
      <p:ext uri="{BB962C8B-B14F-4D97-AF65-F5344CB8AC3E}">
        <p14:creationId xmlns:p14="http://schemas.microsoft.com/office/powerpoint/2010/main" val="1690191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BEEEEB-6E5A-4513-A3DC-27FA0C3216E3}" type="datetimeFigureOut">
              <a:rPr lang="en-GB" smtClean="0"/>
              <a:t>04/04/2022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659F63-A91B-4AF9-A2E9-17EA43D05140}" type="slidenum">
              <a:rPr lang="en-GB" smtClean="0"/>
              <a:t>‹#›</a:t>
            </a:fld>
            <a:endParaRPr lang="en-GB"/>
          </a:p>
        </p:txBody>
      </p:sp>
    </p:spTree>
    <p:extLst>
      <p:ext uri="{BB962C8B-B14F-4D97-AF65-F5344CB8AC3E}">
        <p14:creationId xmlns:p14="http://schemas.microsoft.com/office/powerpoint/2010/main" val="3296923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CBEEEEB-6E5A-4513-A3DC-27FA0C3216E3}" type="datetimeFigureOut">
              <a:rPr lang="en-GB" smtClean="0"/>
              <a:t>04/04/2022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D659F63-A91B-4AF9-A2E9-17EA43D05140}" type="slidenum">
              <a:rPr lang="en-GB" smtClean="0"/>
              <a:t>‹#›</a:t>
            </a:fld>
            <a:endParaRPr lang="en-GB"/>
          </a:p>
        </p:txBody>
      </p:sp>
    </p:spTree>
    <p:extLst>
      <p:ext uri="{BB962C8B-B14F-4D97-AF65-F5344CB8AC3E}">
        <p14:creationId xmlns:p14="http://schemas.microsoft.com/office/powerpoint/2010/main" val="1100612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CBEEEEB-6E5A-4513-A3DC-27FA0C3216E3}" type="datetimeFigureOut">
              <a:rPr lang="en-GB" smtClean="0"/>
              <a:t>04/04/2022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D659F63-A91B-4AF9-A2E9-17EA43D05140}" type="slidenum">
              <a:rPr lang="en-GB" smtClean="0"/>
              <a:t>‹#›</a:t>
            </a:fld>
            <a:endParaRPr lang="en-GB"/>
          </a:p>
        </p:txBody>
      </p:sp>
    </p:spTree>
    <p:extLst>
      <p:ext uri="{BB962C8B-B14F-4D97-AF65-F5344CB8AC3E}">
        <p14:creationId xmlns:p14="http://schemas.microsoft.com/office/powerpoint/2010/main" val="3358277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CBEEEEB-6E5A-4513-A3DC-27FA0C3216E3}" type="datetimeFigureOut">
              <a:rPr lang="en-GB" smtClean="0"/>
              <a:t>04/04/2022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D659F63-A91B-4AF9-A2E9-17EA43D05140}" type="slidenum">
              <a:rPr lang="en-GB" smtClean="0"/>
              <a:t>‹#›</a:t>
            </a:fld>
            <a:endParaRPr lang="en-GB"/>
          </a:p>
        </p:txBody>
      </p:sp>
    </p:spTree>
    <p:extLst>
      <p:ext uri="{BB962C8B-B14F-4D97-AF65-F5344CB8AC3E}">
        <p14:creationId xmlns:p14="http://schemas.microsoft.com/office/powerpoint/2010/main" val="2395426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14B0F0B-4846-4115-A9F4-47730D646CD0}"/>
              </a:ext>
            </a:extLst>
          </p:cNvPr>
          <p:cNvSpPr txBox="1"/>
          <p:nvPr userDrawn="1"/>
        </p:nvSpPr>
        <p:spPr>
          <a:xfrm>
            <a:off x="4304928" y="6581001"/>
            <a:ext cx="4953698" cy="276999"/>
          </a:xfrm>
          <a:prstGeom prst="rect">
            <a:avLst/>
          </a:prstGeom>
          <a:noFill/>
        </p:spPr>
        <p:txBody>
          <a:bodyPr wrap="square">
            <a:spAutoFit/>
          </a:bodyPr>
          <a:lstStyle/>
          <a:p>
            <a:pPr algn="r"/>
            <a:r>
              <a:rPr lang="en-GB" sz="600" dirty="0"/>
              <a:t>This version (v3) created by Richard Osborne, March 2022</a:t>
            </a:r>
          </a:p>
          <a:p>
            <a:pPr algn="r"/>
            <a:r>
              <a:rPr lang="en-GB" sz="600" dirty="0"/>
              <a:t>Based on original work at the University of Exeter, the ‘Collaborate’ project, funded by Jisc</a:t>
            </a:r>
          </a:p>
        </p:txBody>
      </p:sp>
      <p:pic>
        <p:nvPicPr>
          <p:cNvPr id="7" name="Picture 7" descr="http://mirrors.creativecommons.org/presskit/buttons/88x31/png/by-nc-sa.eu.png">
            <a:extLst>
              <a:ext uri="{FF2B5EF4-FFF2-40B4-BE49-F238E27FC236}">
                <a16:creationId xmlns:a16="http://schemas.microsoft.com/office/drawing/2014/main" id="{437E1C65-4779-43C6-A75D-9FA5F2581EA2}"/>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201472" y="6606021"/>
            <a:ext cx="642040" cy="20735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UCL open logo">
            <a:extLst>
              <a:ext uri="{FF2B5EF4-FFF2-40B4-BE49-F238E27FC236}">
                <a16:creationId xmlns:a16="http://schemas.microsoft.com/office/drawing/2014/main" id="{6C348034-B3D2-4E50-9354-1D5E441519E9}"/>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776240" y="-5022"/>
            <a:ext cx="3129760" cy="404664"/>
          </a:xfrm>
          <a:prstGeom prst="rect">
            <a:avLst/>
          </a:prstGeom>
          <a:noFill/>
          <a:ln>
            <a:noFill/>
          </a:ln>
        </p:spPr>
      </p:pic>
    </p:spTree>
    <p:extLst>
      <p:ext uri="{BB962C8B-B14F-4D97-AF65-F5344CB8AC3E}">
        <p14:creationId xmlns:p14="http://schemas.microsoft.com/office/powerpoint/2010/main" val="4237021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CBEEEEB-6E5A-4513-A3DC-27FA0C3216E3}" type="datetimeFigureOut">
              <a:rPr lang="en-GB" smtClean="0"/>
              <a:t>04/04/2022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D659F63-A91B-4AF9-A2E9-17EA43D05140}" type="slidenum">
              <a:rPr lang="en-GB" smtClean="0"/>
              <a:t>‹#›</a:t>
            </a:fld>
            <a:endParaRPr lang="en-GB"/>
          </a:p>
        </p:txBody>
      </p:sp>
    </p:spTree>
    <p:extLst>
      <p:ext uri="{BB962C8B-B14F-4D97-AF65-F5344CB8AC3E}">
        <p14:creationId xmlns:p14="http://schemas.microsoft.com/office/powerpoint/2010/main" val="2760100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CBEEEEB-6E5A-4513-A3DC-27FA0C3216E3}" type="datetimeFigureOut">
              <a:rPr lang="en-GB" smtClean="0"/>
              <a:t>04/04/2022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D659F63-A91B-4AF9-A2E9-17EA43D05140}" type="slidenum">
              <a:rPr lang="en-GB" smtClean="0"/>
              <a:t>‹#›</a:t>
            </a:fld>
            <a:endParaRPr lang="en-GB"/>
          </a:p>
        </p:txBody>
      </p:sp>
    </p:spTree>
    <p:extLst>
      <p:ext uri="{BB962C8B-B14F-4D97-AF65-F5344CB8AC3E}">
        <p14:creationId xmlns:p14="http://schemas.microsoft.com/office/powerpoint/2010/main" val="3557269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BEEEEB-6E5A-4513-A3DC-27FA0C3216E3}" type="datetimeFigureOut">
              <a:rPr lang="en-GB" smtClean="0"/>
              <a:t>04/04/2022</a:t>
            </a:fld>
            <a:endParaRPr lang="en-GB"/>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659F63-A91B-4AF9-A2E9-17EA43D05140}" type="slidenum">
              <a:rPr lang="en-GB" smtClean="0"/>
              <a:t>‹#›</a:t>
            </a:fld>
            <a:endParaRPr lang="en-GB"/>
          </a:p>
        </p:txBody>
      </p:sp>
    </p:spTree>
    <p:extLst>
      <p:ext uri="{BB962C8B-B14F-4D97-AF65-F5344CB8AC3E}">
        <p14:creationId xmlns:p14="http://schemas.microsoft.com/office/powerpoint/2010/main" val="43392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9" name="Chart 68">
            <a:extLst>
              <a:ext uri="{FF2B5EF4-FFF2-40B4-BE49-F238E27FC236}">
                <a16:creationId xmlns:a16="http://schemas.microsoft.com/office/drawing/2014/main" id="{544A4BE8-8F00-4264-A989-133E2AFF25B2}"/>
              </a:ext>
            </a:extLst>
          </p:cNvPr>
          <p:cNvGraphicFramePr/>
          <p:nvPr>
            <p:extLst>
              <p:ext uri="{D42A27DB-BD31-4B8C-83A1-F6EECF244321}">
                <p14:modId xmlns:p14="http://schemas.microsoft.com/office/powerpoint/2010/main" val="1347590430"/>
              </p:ext>
            </p:extLst>
          </p:nvPr>
        </p:nvGraphicFramePr>
        <p:xfrm>
          <a:off x="22853" y="1412776"/>
          <a:ext cx="8151030" cy="5290623"/>
        </p:xfrm>
        <a:graphic>
          <a:graphicData uri="http://schemas.openxmlformats.org/drawingml/2006/chart">
            <c:chart xmlns:c="http://schemas.openxmlformats.org/drawingml/2006/chart" xmlns:r="http://schemas.openxmlformats.org/officeDocument/2006/relationships" r:id="rId3"/>
          </a:graphicData>
        </a:graphic>
      </p:graphicFrame>
      <p:pic>
        <p:nvPicPr>
          <p:cNvPr id="68" name="Picture 67">
            <a:extLst>
              <a:ext uri="{FF2B5EF4-FFF2-40B4-BE49-F238E27FC236}">
                <a16:creationId xmlns:a16="http://schemas.microsoft.com/office/drawing/2014/main" id="{59159FDA-2531-4131-8BAE-B35F1D35DCDD}"/>
              </a:ext>
            </a:extLst>
          </p:cNvPr>
          <p:cNvPicPr>
            <a:picLocks noChangeAspect="1"/>
          </p:cNvPicPr>
          <p:nvPr/>
        </p:nvPicPr>
        <p:blipFill>
          <a:blip r:embed="rId4">
            <a:alphaModFix amt="50000"/>
            <a:extLst>
              <a:ext uri="{28A0092B-C50C-407E-A947-70E740481C1C}">
                <a14:useLocalDpi xmlns:a14="http://schemas.microsoft.com/office/drawing/2010/main" val="0"/>
              </a:ext>
            </a:extLst>
          </a:blip>
          <a:stretch>
            <a:fillRect/>
          </a:stretch>
        </p:blipFill>
        <p:spPr>
          <a:xfrm rot="1642581">
            <a:off x="3790842" y="2972851"/>
            <a:ext cx="2297006" cy="1637020"/>
          </a:xfrm>
          <a:prstGeom prst="rect">
            <a:avLst/>
          </a:prstGeom>
        </p:spPr>
      </p:pic>
      <p:sp>
        <p:nvSpPr>
          <p:cNvPr id="19" name="TextBox 1">
            <a:extLst>
              <a:ext uri="{FF2B5EF4-FFF2-40B4-BE49-F238E27FC236}">
                <a16:creationId xmlns:a16="http://schemas.microsoft.com/office/drawing/2014/main" id="{04649F0D-5B52-45C6-9C32-0751AE04E9B2}"/>
              </a:ext>
            </a:extLst>
          </p:cNvPr>
          <p:cNvSpPr txBox="1"/>
          <p:nvPr/>
        </p:nvSpPr>
        <p:spPr>
          <a:xfrm>
            <a:off x="-15552" y="620689"/>
            <a:ext cx="644728" cy="794385"/>
          </a:xfrm>
          <a:prstGeom prst="rect">
            <a:avLst/>
          </a:prstGeom>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ct val="150000"/>
              </a:lnSpc>
            </a:pPr>
            <a:r>
              <a:rPr lang="en-GB" sz="1050" dirty="0"/>
              <a:t>Module:</a:t>
            </a:r>
          </a:p>
          <a:p>
            <a:pPr>
              <a:lnSpc>
                <a:spcPct val="150000"/>
              </a:lnSpc>
            </a:pPr>
            <a:r>
              <a:rPr lang="en-GB" sz="1050" dirty="0"/>
              <a:t>Tutor:</a:t>
            </a:r>
          </a:p>
          <a:p>
            <a:pPr>
              <a:lnSpc>
                <a:spcPct val="150000"/>
              </a:lnSpc>
            </a:pPr>
            <a:r>
              <a:rPr lang="en-GB" sz="1050" dirty="0"/>
              <a:t>Year:</a:t>
            </a:r>
          </a:p>
        </p:txBody>
      </p:sp>
      <p:grpSp>
        <p:nvGrpSpPr>
          <p:cNvPr id="20" name="Group 19">
            <a:extLst>
              <a:ext uri="{FF2B5EF4-FFF2-40B4-BE49-F238E27FC236}">
                <a16:creationId xmlns:a16="http://schemas.microsoft.com/office/drawing/2014/main" id="{C84E8F93-1B8A-4244-9DBE-650A6E1230F1}"/>
              </a:ext>
            </a:extLst>
          </p:cNvPr>
          <p:cNvGrpSpPr/>
          <p:nvPr/>
        </p:nvGrpSpPr>
        <p:grpSpPr>
          <a:xfrm>
            <a:off x="652744" y="836712"/>
            <a:ext cx="2663163" cy="504056"/>
            <a:chOff x="1419174" y="836712"/>
            <a:chExt cx="2663163" cy="504056"/>
          </a:xfrm>
        </p:grpSpPr>
        <p:cxnSp>
          <p:nvCxnSpPr>
            <p:cNvPr id="21" name="Straight Connector 20">
              <a:extLst>
                <a:ext uri="{FF2B5EF4-FFF2-40B4-BE49-F238E27FC236}">
                  <a16:creationId xmlns:a16="http://schemas.microsoft.com/office/drawing/2014/main" id="{EA378D57-F027-4EBC-A725-6CDEEFD96ABC}"/>
                </a:ext>
              </a:extLst>
            </p:cNvPr>
            <p:cNvCxnSpPr/>
            <p:nvPr/>
          </p:nvCxnSpPr>
          <p:spPr>
            <a:xfrm>
              <a:off x="1419174" y="1340768"/>
              <a:ext cx="2652295" cy="0"/>
            </a:xfrm>
            <a:prstGeom prst="line">
              <a:avLst/>
            </a:prstGeom>
            <a:ln w="6350"/>
          </p:spPr>
          <p:style>
            <a:lnRef idx="1">
              <a:schemeClr val="dk1"/>
            </a:lnRef>
            <a:fillRef idx="0">
              <a:schemeClr val="dk1"/>
            </a:fillRef>
            <a:effectRef idx="0">
              <a:schemeClr val="dk1"/>
            </a:effectRef>
            <a:fontRef idx="minor">
              <a:schemeClr val="tx1"/>
            </a:fontRef>
          </p:style>
        </p:cxnSp>
        <p:cxnSp>
          <p:nvCxnSpPr>
            <p:cNvPr id="30" name="Straight Connector 29">
              <a:extLst>
                <a:ext uri="{FF2B5EF4-FFF2-40B4-BE49-F238E27FC236}">
                  <a16:creationId xmlns:a16="http://schemas.microsoft.com/office/drawing/2014/main" id="{33CAA912-0ED9-4590-BACA-9D498493D7A3}"/>
                </a:ext>
              </a:extLst>
            </p:cNvPr>
            <p:cNvCxnSpPr/>
            <p:nvPr/>
          </p:nvCxnSpPr>
          <p:spPr>
            <a:xfrm>
              <a:off x="1424608" y="1088740"/>
              <a:ext cx="2652295" cy="0"/>
            </a:xfrm>
            <a:prstGeom prst="line">
              <a:avLst/>
            </a:prstGeom>
            <a:ln w="6350"/>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97B885CA-6308-4DC5-9532-FB17800E96A0}"/>
                </a:ext>
              </a:extLst>
            </p:cNvPr>
            <p:cNvCxnSpPr/>
            <p:nvPr/>
          </p:nvCxnSpPr>
          <p:spPr>
            <a:xfrm>
              <a:off x="1430042" y="836712"/>
              <a:ext cx="2652295" cy="0"/>
            </a:xfrm>
            <a:prstGeom prst="line">
              <a:avLst/>
            </a:prstGeom>
            <a:ln w="6350"/>
          </p:spPr>
          <p:style>
            <a:lnRef idx="1">
              <a:schemeClr val="dk1"/>
            </a:lnRef>
            <a:fillRef idx="0">
              <a:schemeClr val="dk1"/>
            </a:fillRef>
            <a:effectRef idx="0">
              <a:schemeClr val="dk1"/>
            </a:effectRef>
            <a:fontRef idx="minor">
              <a:schemeClr val="tx1"/>
            </a:fontRef>
          </p:style>
        </p:cxnSp>
      </p:grpSp>
      <p:sp>
        <p:nvSpPr>
          <p:cNvPr id="2" name="Rectangle 1"/>
          <p:cNvSpPr/>
          <p:nvPr/>
        </p:nvSpPr>
        <p:spPr>
          <a:xfrm>
            <a:off x="7527286" y="4797153"/>
            <a:ext cx="2340260" cy="1046440"/>
          </a:xfrm>
          <a:prstGeom prst="rect">
            <a:avLst/>
          </a:prstGeom>
        </p:spPr>
        <p:txBody>
          <a:bodyPr wrap="square">
            <a:spAutoFit/>
          </a:bodyPr>
          <a:lstStyle/>
          <a:p>
            <a:r>
              <a:rPr lang="en-GB" sz="800" dirty="0"/>
              <a:t>‘Real World’ Problem / Data</a:t>
            </a:r>
          </a:p>
          <a:p>
            <a:r>
              <a:rPr lang="en-GB" sz="600" i="1" dirty="0"/>
              <a:t>Set an overall real world problem, supported by real</a:t>
            </a:r>
          </a:p>
          <a:p>
            <a:r>
              <a:rPr lang="en-GB" sz="600" i="1" dirty="0"/>
              <a:t>world data</a:t>
            </a:r>
          </a:p>
          <a:p>
            <a:r>
              <a:rPr lang="en-GB" sz="600" dirty="0"/>
              <a:t>Purely academic learning might require a theoretical problem in order to test a theoretical understanding. In employment though problems tend to be very real, and data rarely comes in coherent, standardised forms. It is usually in 'messier' formats that need to be interpreted to be of use.</a:t>
            </a:r>
          </a:p>
          <a:p>
            <a:r>
              <a:rPr lang="en-GB" sz="600" dirty="0"/>
              <a:t>Using a real world problem and real world data helps to develop skills in analysis, interpretation and evaluation.</a:t>
            </a:r>
          </a:p>
        </p:txBody>
      </p:sp>
      <p:sp>
        <p:nvSpPr>
          <p:cNvPr id="3" name="Rectangle 2"/>
          <p:cNvSpPr/>
          <p:nvPr/>
        </p:nvSpPr>
        <p:spPr>
          <a:xfrm>
            <a:off x="3732923" y="188640"/>
            <a:ext cx="2340260" cy="1138773"/>
          </a:xfrm>
          <a:prstGeom prst="rect">
            <a:avLst/>
          </a:prstGeom>
        </p:spPr>
        <p:txBody>
          <a:bodyPr wrap="square">
            <a:spAutoFit/>
          </a:bodyPr>
          <a:lstStyle/>
          <a:p>
            <a:r>
              <a:rPr lang="en-GB" sz="800" dirty="0"/>
              <a:t>Multiple Assessment Points</a:t>
            </a:r>
          </a:p>
          <a:p>
            <a:r>
              <a:rPr lang="en-GB" sz="600" i="1" dirty="0"/>
              <a:t>Move to a more distributed pattern of assessment; consider introducing ‘surprise’ points </a:t>
            </a:r>
          </a:p>
          <a:p>
            <a:r>
              <a:rPr lang="en-GB" sz="600" dirty="0"/>
              <a:t>Assessments are often delivered in the form of one summative assessment, e.g. an exam or essay, at the end of a period of formal learning. In employment however, ‘assessment’ or evaluation points tend to occur frequently. In addition, timing is often out of individual control, and consequently it can be necessary to juggle competing tasks at short notice.</a:t>
            </a:r>
          </a:p>
          <a:p>
            <a:r>
              <a:rPr lang="en-GB" sz="600" dirty="0"/>
              <a:t>Using multiple assessment points helps to develop reflective thinking, whilst ‘surprise’ points support task prioritisation.</a:t>
            </a:r>
          </a:p>
        </p:txBody>
      </p:sp>
      <p:sp>
        <p:nvSpPr>
          <p:cNvPr id="5" name="Rectangle 4"/>
          <p:cNvSpPr/>
          <p:nvPr/>
        </p:nvSpPr>
        <p:spPr>
          <a:xfrm>
            <a:off x="7511656" y="1628801"/>
            <a:ext cx="2340260" cy="1046440"/>
          </a:xfrm>
          <a:prstGeom prst="rect">
            <a:avLst/>
          </a:prstGeom>
        </p:spPr>
        <p:txBody>
          <a:bodyPr wrap="square">
            <a:spAutoFit/>
          </a:bodyPr>
          <a:lstStyle/>
          <a:p>
            <a:r>
              <a:rPr lang="en-GB" sz="800" dirty="0"/>
              <a:t>Varied Audiences</a:t>
            </a:r>
          </a:p>
          <a:p>
            <a:r>
              <a:rPr lang="en-GB" sz="600" i="1" dirty="0"/>
              <a:t>Aim to set explicit audiences for each assessment point</a:t>
            </a:r>
          </a:p>
          <a:p>
            <a:r>
              <a:rPr lang="en-GB" sz="600" dirty="0"/>
              <a:t>In higher education the audience for an assessment is implicitly the academic that sets it, who will naturally be already aligned in some way with the course and/or module. This contrasts with employment, where the audience can be peers, but is more often the client or another external third party, with different values, priorities and expectations.</a:t>
            </a:r>
          </a:p>
          <a:p>
            <a:r>
              <a:rPr lang="en-GB" sz="600" dirty="0"/>
              <a:t>Having to think for a different audience on an assessment provokes greater reflective thinking, and requires new types of synthesis.</a:t>
            </a:r>
          </a:p>
        </p:txBody>
      </p:sp>
      <p:sp>
        <p:nvSpPr>
          <p:cNvPr id="6" name="Rectangle 5"/>
          <p:cNvSpPr/>
          <p:nvPr/>
        </p:nvSpPr>
        <p:spPr>
          <a:xfrm>
            <a:off x="222533" y="4799204"/>
            <a:ext cx="2340260" cy="1231106"/>
          </a:xfrm>
          <a:prstGeom prst="rect">
            <a:avLst/>
          </a:prstGeom>
        </p:spPr>
        <p:txBody>
          <a:bodyPr wrap="square">
            <a:spAutoFit/>
          </a:bodyPr>
          <a:lstStyle/>
          <a:p>
            <a:r>
              <a:rPr lang="en-GB" sz="800" dirty="0"/>
              <a:t>Light Structure</a:t>
            </a:r>
          </a:p>
          <a:p>
            <a:r>
              <a:rPr lang="en-GB" sz="600" i="1" dirty="0"/>
              <a:t>Lightly structure the overall assessment; reward student</a:t>
            </a:r>
          </a:p>
          <a:p>
            <a:r>
              <a:rPr lang="en-GB" sz="600" i="1" dirty="0"/>
              <a:t>approaches</a:t>
            </a:r>
          </a:p>
          <a:p>
            <a:r>
              <a:rPr lang="en-GB" sz="600" dirty="0"/>
              <a:t>Most thinking on assessment suggests that there should be explicit guidance to students concerning how and where marks are attained. However in employment part of the challenge for the individual and/or team is the structuring of the work that needs to be completed. Tasks need to be identified, processes decided, and priorities allocated.</a:t>
            </a:r>
          </a:p>
          <a:p>
            <a:r>
              <a:rPr lang="en-GB" sz="600" dirty="0"/>
              <a:t>Using a light structure approach encourages students to plan tasks and goals in order to solve a bigger problem, strengthening their project management and prioritisation skills.</a:t>
            </a:r>
          </a:p>
        </p:txBody>
      </p:sp>
      <p:sp>
        <p:nvSpPr>
          <p:cNvPr id="7" name="Rectangle 6"/>
          <p:cNvSpPr/>
          <p:nvPr/>
        </p:nvSpPr>
        <p:spPr>
          <a:xfrm>
            <a:off x="154833" y="1628591"/>
            <a:ext cx="2340260" cy="1046440"/>
          </a:xfrm>
          <a:prstGeom prst="rect">
            <a:avLst/>
          </a:prstGeom>
        </p:spPr>
        <p:txBody>
          <a:bodyPr wrap="square">
            <a:spAutoFit/>
          </a:bodyPr>
          <a:lstStyle/>
          <a:p>
            <a:r>
              <a:rPr lang="en-GB" sz="800" dirty="0"/>
              <a:t>Peer / Self Review</a:t>
            </a:r>
          </a:p>
          <a:p>
            <a:r>
              <a:rPr lang="en-GB" sz="600" i="1" dirty="0"/>
              <a:t>Include peer and/or self review explicitly in the assessment process</a:t>
            </a:r>
          </a:p>
          <a:p>
            <a:r>
              <a:rPr lang="en-GB" sz="600" dirty="0"/>
              <a:t>Typically the review of assessments (i.e. feedback) in formal education is only provided by teaching staff. In employment, however, much of the review process comes in multiple forms, e.g. informal peer feedback from colleagues, formal and informal reviews from clients, and self-review of personal performance.</a:t>
            </a:r>
          </a:p>
          <a:p>
            <a:r>
              <a:rPr lang="en-GB" sz="600" dirty="0"/>
              <a:t>Including peer and/or self review explicitly within an assessment helps students to develop critical thinking skills, and encourages articulation and evidencing.</a:t>
            </a:r>
          </a:p>
        </p:txBody>
      </p:sp>
      <p:sp>
        <p:nvSpPr>
          <p:cNvPr id="8" name="Rectangle 7"/>
          <p:cNvSpPr/>
          <p:nvPr/>
        </p:nvSpPr>
        <p:spPr>
          <a:xfrm>
            <a:off x="3810932" y="5879594"/>
            <a:ext cx="2340260" cy="861774"/>
          </a:xfrm>
          <a:prstGeom prst="rect">
            <a:avLst/>
          </a:prstGeom>
        </p:spPr>
        <p:txBody>
          <a:bodyPr wrap="square">
            <a:spAutoFit/>
          </a:bodyPr>
          <a:lstStyle/>
          <a:p>
            <a:r>
              <a:rPr lang="en-GB" sz="800" dirty="0"/>
              <a:t>Collaborative Working</a:t>
            </a:r>
          </a:p>
          <a:p>
            <a:r>
              <a:rPr lang="en-GB" sz="600" i="1" dirty="0"/>
              <a:t>Create teams of students from the outset, encourage collaboration</a:t>
            </a:r>
          </a:p>
          <a:p>
            <a:r>
              <a:rPr lang="en-GB" sz="600" dirty="0"/>
              <a:t>Many forms of assessment require working alone, yet employment invariably requires some form of collaboration and team work, and often with unknown and perhaps even challenging individuals.</a:t>
            </a:r>
          </a:p>
          <a:p>
            <a:r>
              <a:rPr lang="en-GB" sz="600" dirty="0"/>
              <a:t>Encouraging students to work collaboratively and in teams improves their ability to negotiate and discuss, and develops their understanding of team roles and role flexibility.</a:t>
            </a:r>
          </a:p>
        </p:txBody>
      </p:sp>
      <p:sp>
        <p:nvSpPr>
          <p:cNvPr id="14" name="Rectangle 13"/>
          <p:cNvSpPr/>
          <p:nvPr/>
        </p:nvSpPr>
        <p:spPr>
          <a:xfrm>
            <a:off x="-27320" y="0"/>
            <a:ext cx="2881879" cy="338554"/>
          </a:xfrm>
          <a:prstGeom prst="rect">
            <a:avLst/>
          </a:prstGeom>
        </p:spPr>
        <p:txBody>
          <a:bodyPr wrap="none">
            <a:spAutoFit/>
          </a:bodyPr>
          <a:lstStyle/>
          <a:p>
            <a:r>
              <a:rPr lang="en-GB" sz="1600" dirty="0"/>
              <a:t>Designing Authentic Assessment</a:t>
            </a:r>
          </a:p>
        </p:txBody>
      </p:sp>
      <p:sp>
        <p:nvSpPr>
          <p:cNvPr id="15" name="Rectangle 14"/>
          <p:cNvSpPr/>
          <p:nvPr/>
        </p:nvSpPr>
        <p:spPr>
          <a:xfrm>
            <a:off x="1" y="260648"/>
            <a:ext cx="3778542" cy="307777"/>
          </a:xfrm>
          <a:prstGeom prst="rect">
            <a:avLst/>
          </a:prstGeom>
        </p:spPr>
        <p:txBody>
          <a:bodyPr wrap="square">
            <a:spAutoFit/>
          </a:bodyPr>
          <a:lstStyle/>
          <a:p>
            <a:r>
              <a:rPr lang="en-GB" sz="700" dirty="0"/>
              <a:t>The concept of an authentic assessment is an assessment where the tasks and conditions are more closely aligned to what you would experience within employment.</a:t>
            </a:r>
          </a:p>
        </p:txBody>
      </p:sp>
      <p:grpSp>
        <p:nvGrpSpPr>
          <p:cNvPr id="10" name="Group 9">
            <a:extLst>
              <a:ext uri="{FF2B5EF4-FFF2-40B4-BE49-F238E27FC236}">
                <a16:creationId xmlns:a16="http://schemas.microsoft.com/office/drawing/2014/main" id="{5A753FB6-2433-4E0C-8372-80EF3DBF307F}"/>
              </a:ext>
            </a:extLst>
          </p:cNvPr>
          <p:cNvGrpSpPr/>
          <p:nvPr/>
        </p:nvGrpSpPr>
        <p:grpSpPr>
          <a:xfrm>
            <a:off x="4062953" y="2082777"/>
            <a:ext cx="1638847" cy="2847466"/>
            <a:chOff x="4062953" y="2082777"/>
            <a:chExt cx="1638847" cy="2847466"/>
          </a:xfrm>
        </p:grpSpPr>
        <p:sp>
          <p:nvSpPr>
            <p:cNvPr id="34" name="Freeform 8">
              <a:extLst>
                <a:ext uri="{FF2B5EF4-FFF2-40B4-BE49-F238E27FC236}">
                  <a16:creationId xmlns:a16="http://schemas.microsoft.com/office/drawing/2014/main" id="{1093D90A-E3B7-467B-A03F-39974B409895}"/>
                </a:ext>
              </a:extLst>
            </p:cNvPr>
            <p:cNvSpPr/>
            <p:nvPr/>
          </p:nvSpPr>
          <p:spPr>
            <a:xfrm>
              <a:off x="4062953" y="3110845"/>
              <a:ext cx="331704" cy="829559"/>
            </a:xfrm>
            <a:custGeom>
              <a:avLst/>
              <a:gdLst>
                <a:gd name="connsiteX0" fmla="*/ 0 w 331704"/>
                <a:gd name="connsiteY0" fmla="*/ 0 h 829559"/>
                <a:gd name="connsiteX1" fmla="*/ 18853 w 331704"/>
                <a:gd name="connsiteY1" fmla="*/ 56561 h 829559"/>
                <a:gd name="connsiteX2" fmla="*/ 47134 w 331704"/>
                <a:gd name="connsiteY2" fmla="*/ 103695 h 829559"/>
                <a:gd name="connsiteX3" fmla="*/ 94268 w 331704"/>
                <a:gd name="connsiteY3" fmla="*/ 197963 h 829559"/>
                <a:gd name="connsiteX4" fmla="*/ 150828 w 331704"/>
                <a:gd name="connsiteY4" fmla="*/ 320512 h 829559"/>
                <a:gd name="connsiteX5" fmla="*/ 169682 w 331704"/>
                <a:gd name="connsiteY5" fmla="*/ 348792 h 829559"/>
                <a:gd name="connsiteX6" fmla="*/ 188536 w 331704"/>
                <a:gd name="connsiteY6" fmla="*/ 414780 h 829559"/>
                <a:gd name="connsiteX7" fmla="*/ 226243 w 331704"/>
                <a:gd name="connsiteY7" fmla="*/ 509048 h 829559"/>
                <a:gd name="connsiteX8" fmla="*/ 245096 w 331704"/>
                <a:gd name="connsiteY8" fmla="*/ 537328 h 829559"/>
                <a:gd name="connsiteX9" fmla="*/ 263950 w 331704"/>
                <a:gd name="connsiteY9" fmla="*/ 593889 h 829559"/>
                <a:gd name="connsiteX10" fmla="*/ 273377 w 331704"/>
                <a:gd name="connsiteY10" fmla="*/ 622169 h 829559"/>
                <a:gd name="connsiteX11" fmla="*/ 282804 w 331704"/>
                <a:gd name="connsiteY11" fmla="*/ 659877 h 829559"/>
                <a:gd name="connsiteX12" fmla="*/ 301657 w 331704"/>
                <a:gd name="connsiteY12" fmla="*/ 688157 h 829559"/>
                <a:gd name="connsiteX13" fmla="*/ 329938 w 331704"/>
                <a:gd name="connsiteY13" fmla="*/ 791852 h 829559"/>
                <a:gd name="connsiteX14" fmla="*/ 329938 w 331704"/>
                <a:gd name="connsiteY14" fmla="*/ 829559 h 829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31704" h="829559">
                  <a:moveTo>
                    <a:pt x="0" y="0"/>
                  </a:moveTo>
                  <a:cubicBezTo>
                    <a:pt x="6284" y="18854"/>
                    <a:pt x="10629" y="38469"/>
                    <a:pt x="18853" y="56561"/>
                  </a:cubicBezTo>
                  <a:cubicBezTo>
                    <a:pt x="26435" y="73241"/>
                    <a:pt x="38512" y="87528"/>
                    <a:pt x="47134" y="103695"/>
                  </a:cubicBezTo>
                  <a:cubicBezTo>
                    <a:pt x="63667" y="134693"/>
                    <a:pt x="81221" y="165344"/>
                    <a:pt x="94268" y="197963"/>
                  </a:cubicBezTo>
                  <a:cubicBezTo>
                    <a:pt x="109929" y="237117"/>
                    <a:pt x="128191" y="286558"/>
                    <a:pt x="150828" y="320512"/>
                  </a:cubicBezTo>
                  <a:lnTo>
                    <a:pt x="169682" y="348792"/>
                  </a:lnTo>
                  <a:cubicBezTo>
                    <a:pt x="174466" y="367927"/>
                    <a:pt x="180422" y="395846"/>
                    <a:pt x="188536" y="414780"/>
                  </a:cubicBezTo>
                  <a:cubicBezTo>
                    <a:pt x="230149" y="511878"/>
                    <a:pt x="183327" y="380301"/>
                    <a:pt x="226243" y="509048"/>
                  </a:cubicBezTo>
                  <a:cubicBezTo>
                    <a:pt x="229826" y="519796"/>
                    <a:pt x="240495" y="526975"/>
                    <a:pt x="245096" y="537328"/>
                  </a:cubicBezTo>
                  <a:cubicBezTo>
                    <a:pt x="253167" y="555489"/>
                    <a:pt x="257665" y="575035"/>
                    <a:pt x="263950" y="593889"/>
                  </a:cubicBezTo>
                  <a:lnTo>
                    <a:pt x="273377" y="622169"/>
                  </a:lnTo>
                  <a:cubicBezTo>
                    <a:pt x="277474" y="634460"/>
                    <a:pt x="277700" y="647968"/>
                    <a:pt x="282804" y="659877"/>
                  </a:cubicBezTo>
                  <a:cubicBezTo>
                    <a:pt x="287267" y="670290"/>
                    <a:pt x="295373" y="678730"/>
                    <a:pt x="301657" y="688157"/>
                  </a:cubicBezTo>
                  <a:cubicBezTo>
                    <a:pt x="314982" y="754779"/>
                    <a:pt x="306017" y="720091"/>
                    <a:pt x="329938" y="791852"/>
                  </a:cubicBezTo>
                  <a:cubicBezTo>
                    <a:pt x="333913" y="803776"/>
                    <a:pt x="329938" y="816990"/>
                    <a:pt x="329938" y="829559"/>
                  </a:cubicBezTo>
                </a:path>
              </a:pathLst>
            </a:cu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Freeform 17">
              <a:extLst>
                <a:ext uri="{FF2B5EF4-FFF2-40B4-BE49-F238E27FC236}">
                  <a16:creationId xmlns:a16="http://schemas.microsoft.com/office/drawing/2014/main" id="{0380AE15-3515-498E-8656-EBADFBD73D3B}"/>
                </a:ext>
              </a:extLst>
            </p:cNvPr>
            <p:cNvSpPr/>
            <p:nvPr/>
          </p:nvSpPr>
          <p:spPr>
            <a:xfrm>
              <a:off x="4421171" y="4072379"/>
              <a:ext cx="405353" cy="857864"/>
            </a:xfrm>
            <a:custGeom>
              <a:avLst/>
              <a:gdLst>
                <a:gd name="connsiteX0" fmla="*/ 0 w 405353"/>
                <a:gd name="connsiteY0" fmla="*/ 0 h 857864"/>
                <a:gd name="connsiteX1" fmla="*/ 28281 w 405353"/>
                <a:gd name="connsiteY1" fmla="*/ 47134 h 857864"/>
                <a:gd name="connsiteX2" fmla="*/ 47134 w 405353"/>
                <a:gd name="connsiteY2" fmla="*/ 84842 h 857864"/>
                <a:gd name="connsiteX3" fmla="*/ 75415 w 405353"/>
                <a:gd name="connsiteY3" fmla="*/ 122549 h 857864"/>
                <a:gd name="connsiteX4" fmla="*/ 103695 w 405353"/>
                <a:gd name="connsiteY4" fmla="*/ 197963 h 857864"/>
                <a:gd name="connsiteX5" fmla="*/ 141402 w 405353"/>
                <a:gd name="connsiteY5" fmla="*/ 254524 h 857864"/>
                <a:gd name="connsiteX6" fmla="*/ 160256 w 405353"/>
                <a:gd name="connsiteY6" fmla="*/ 311085 h 857864"/>
                <a:gd name="connsiteX7" fmla="*/ 188536 w 405353"/>
                <a:gd name="connsiteY7" fmla="*/ 348792 h 857864"/>
                <a:gd name="connsiteX8" fmla="*/ 235670 w 405353"/>
                <a:gd name="connsiteY8" fmla="*/ 461914 h 857864"/>
                <a:gd name="connsiteX9" fmla="*/ 263951 w 405353"/>
                <a:gd name="connsiteY9" fmla="*/ 575035 h 857864"/>
                <a:gd name="connsiteX10" fmla="*/ 282804 w 405353"/>
                <a:gd name="connsiteY10" fmla="*/ 603316 h 857864"/>
                <a:gd name="connsiteX11" fmla="*/ 301658 w 405353"/>
                <a:gd name="connsiteY11" fmla="*/ 641023 h 857864"/>
                <a:gd name="connsiteX12" fmla="*/ 320511 w 405353"/>
                <a:gd name="connsiteY12" fmla="*/ 669303 h 857864"/>
                <a:gd name="connsiteX13" fmla="*/ 329938 w 405353"/>
                <a:gd name="connsiteY13" fmla="*/ 697584 h 857864"/>
                <a:gd name="connsiteX14" fmla="*/ 367645 w 405353"/>
                <a:gd name="connsiteY14" fmla="*/ 754145 h 857864"/>
                <a:gd name="connsiteX15" fmla="*/ 377072 w 405353"/>
                <a:gd name="connsiteY15" fmla="*/ 801279 h 857864"/>
                <a:gd name="connsiteX16" fmla="*/ 405353 w 405353"/>
                <a:gd name="connsiteY16" fmla="*/ 857840 h 857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05353" h="857864">
                  <a:moveTo>
                    <a:pt x="0" y="0"/>
                  </a:moveTo>
                  <a:cubicBezTo>
                    <a:pt x="9427" y="15711"/>
                    <a:pt x="19383" y="31117"/>
                    <a:pt x="28281" y="47134"/>
                  </a:cubicBezTo>
                  <a:cubicBezTo>
                    <a:pt x="35106" y="59418"/>
                    <a:pt x="39686" y="72925"/>
                    <a:pt x="47134" y="84842"/>
                  </a:cubicBezTo>
                  <a:cubicBezTo>
                    <a:pt x="55461" y="98165"/>
                    <a:pt x="65988" y="109980"/>
                    <a:pt x="75415" y="122549"/>
                  </a:cubicBezTo>
                  <a:cubicBezTo>
                    <a:pt x="82629" y="144193"/>
                    <a:pt x="94030" y="180243"/>
                    <a:pt x="103695" y="197963"/>
                  </a:cubicBezTo>
                  <a:cubicBezTo>
                    <a:pt x="114545" y="217855"/>
                    <a:pt x="128833" y="235670"/>
                    <a:pt x="141402" y="254524"/>
                  </a:cubicBezTo>
                  <a:cubicBezTo>
                    <a:pt x="152426" y="271060"/>
                    <a:pt x="151368" y="293310"/>
                    <a:pt x="160256" y="311085"/>
                  </a:cubicBezTo>
                  <a:cubicBezTo>
                    <a:pt x="167282" y="325138"/>
                    <a:pt x="179109" y="336223"/>
                    <a:pt x="188536" y="348792"/>
                  </a:cubicBezTo>
                  <a:cubicBezTo>
                    <a:pt x="220400" y="444381"/>
                    <a:pt x="200282" y="408829"/>
                    <a:pt x="235670" y="461914"/>
                  </a:cubicBezTo>
                  <a:cubicBezTo>
                    <a:pt x="243575" y="509345"/>
                    <a:pt x="244032" y="530216"/>
                    <a:pt x="263951" y="575035"/>
                  </a:cubicBezTo>
                  <a:cubicBezTo>
                    <a:pt x="268552" y="585388"/>
                    <a:pt x="277183" y="593479"/>
                    <a:pt x="282804" y="603316"/>
                  </a:cubicBezTo>
                  <a:cubicBezTo>
                    <a:pt x="289776" y="615517"/>
                    <a:pt x="294686" y="628822"/>
                    <a:pt x="301658" y="641023"/>
                  </a:cubicBezTo>
                  <a:cubicBezTo>
                    <a:pt x="307279" y="650860"/>
                    <a:pt x="315444" y="659170"/>
                    <a:pt x="320511" y="669303"/>
                  </a:cubicBezTo>
                  <a:cubicBezTo>
                    <a:pt x="324955" y="678191"/>
                    <a:pt x="325112" y="688898"/>
                    <a:pt x="329938" y="697584"/>
                  </a:cubicBezTo>
                  <a:cubicBezTo>
                    <a:pt x="340942" y="717392"/>
                    <a:pt x="367645" y="754145"/>
                    <a:pt x="367645" y="754145"/>
                  </a:cubicBezTo>
                  <a:cubicBezTo>
                    <a:pt x="370787" y="769856"/>
                    <a:pt x="372856" y="785821"/>
                    <a:pt x="377072" y="801279"/>
                  </a:cubicBezTo>
                  <a:cubicBezTo>
                    <a:pt x="393311" y="860821"/>
                    <a:pt x="376623" y="857840"/>
                    <a:pt x="405353" y="857840"/>
                  </a:cubicBezTo>
                </a:path>
              </a:pathLst>
            </a:cu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6" name="Freeform 26">
              <a:extLst>
                <a:ext uri="{FF2B5EF4-FFF2-40B4-BE49-F238E27FC236}">
                  <a16:creationId xmlns:a16="http://schemas.microsoft.com/office/drawing/2014/main" id="{4FE5396E-0180-4D54-AF9E-389BFCC639EC}"/>
                </a:ext>
              </a:extLst>
            </p:cNvPr>
            <p:cNvSpPr/>
            <p:nvPr/>
          </p:nvSpPr>
          <p:spPr>
            <a:xfrm>
              <a:off x="4958499" y="4100660"/>
              <a:ext cx="622169" cy="801278"/>
            </a:xfrm>
            <a:custGeom>
              <a:avLst/>
              <a:gdLst>
                <a:gd name="connsiteX0" fmla="*/ 0 w 622169"/>
                <a:gd name="connsiteY0" fmla="*/ 801278 h 801278"/>
                <a:gd name="connsiteX1" fmla="*/ 75414 w 622169"/>
                <a:gd name="connsiteY1" fmla="*/ 716437 h 801278"/>
                <a:gd name="connsiteX2" fmla="*/ 94268 w 622169"/>
                <a:gd name="connsiteY2" fmla="*/ 688156 h 801278"/>
                <a:gd name="connsiteX3" fmla="*/ 122548 w 622169"/>
                <a:gd name="connsiteY3" fmla="*/ 650449 h 801278"/>
                <a:gd name="connsiteX4" fmla="*/ 131975 w 622169"/>
                <a:gd name="connsiteY4" fmla="*/ 622169 h 801278"/>
                <a:gd name="connsiteX5" fmla="*/ 179109 w 622169"/>
                <a:gd name="connsiteY5" fmla="*/ 556181 h 801278"/>
                <a:gd name="connsiteX6" fmla="*/ 207390 w 622169"/>
                <a:gd name="connsiteY6" fmla="*/ 527901 h 801278"/>
                <a:gd name="connsiteX7" fmla="*/ 235670 w 622169"/>
                <a:gd name="connsiteY7" fmla="*/ 490194 h 801278"/>
                <a:gd name="connsiteX8" fmla="*/ 273377 w 622169"/>
                <a:gd name="connsiteY8" fmla="*/ 461913 h 801278"/>
                <a:gd name="connsiteX9" fmla="*/ 292231 w 622169"/>
                <a:gd name="connsiteY9" fmla="*/ 433633 h 801278"/>
                <a:gd name="connsiteX10" fmla="*/ 367645 w 622169"/>
                <a:gd name="connsiteY10" fmla="*/ 358218 h 801278"/>
                <a:gd name="connsiteX11" fmla="*/ 386499 w 622169"/>
                <a:gd name="connsiteY11" fmla="*/ 329938 h 801278"/>
                <a:gd name="connsiteX12" fmla="*/ 452487 w 622169"/>
                <a:gd name="connsiteY12" fmla="*/ 273377 h 801278"/>
                <a:gd name="connsiteX13" fmla="*/ 490194 w 622169"/>
                <a:gd name="connsiteY13" fmla="*/ 216816 h 801278"/>
                <a:gd name="connsiteX14" fmla="*/ 518474 w 622169"/>
                <a:gd name="connsiteY14" fmla="*/ 188536 h 801278"/>
                <a:gd name="connsiteX15" fmla="*/ 537328 w 622169"/>
                <a:gd name="connsiteY15" fmla="*/ 150829 h 801278"/>
                <a:gd name="connsiteX16" fmla="*/ 565608 w 622169"/>
                <a:gd name="connsiteY16" fmla="*/ 113121 h 801278"/>
                <a:gd name="connsiteX17" fmla="*/ 575035 w 622169"/>
                <a:gd name="connsiteY17" fmla="*/ 84841 h 801278"/>
                <a:gd name="connsiteX18" fmla="*/ 593889 w 622169"/>
                <a:gd name="connsiteY18" fmla="*/ 56561 h 801278"/>
                <a:gd name="connsiteX19" fmla="*/ 622169 w 622169"/>
                <a:gd name="connsiteY19" fmla="*/ 0 h 801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22169" h="801278">
                  <a:moveTo>
                    <a:pt x="0" y="801278"/>
                  </a:moveTo>
                  <a:cubicBezTo>
                    <a:pt x="55417" y="708915"/>
                    <a:pt x="-4460" y="796311"/>
                    <a:pt x="75414" y="716437"/>
                  </a:cubicBezTo>
                  <a:cubicBezTo>
                    <a:pt x="83425" y="708426"/>
                    <a:pt x="87683" y="697375"/>
                    <a:pt x="94268" y="688156"/>
                  </a:cubicBezTo>
                  <a:cubicBezTo>
                    <a:pt x="103400" y="675371"/>
                    <a:pt x="113121" y="663018"/>
                    <a:pt x="122548" y="650449"/>
                  </a:cubicBezTo>
                  <a:cubicBezTo>
                    <a:pt x="125690" y="641022"/>
                    <a:pt x="127531" y="631057"/>
                    <a:pt x="131975" y="622169"/>
                  </a:cubicBezTo>
                  <a:cubicBezTo>
                    <a:pt x="137943" y="610233"/>
                    <a:pt x="173985" y="562159"/>
                    <a:pt x="179109" y="556181"/>
                  </a:cubicBezTo>
                  <a:cubicBezTo>
                    <a:pt x="187785" y="546059"/>
                    <a:pt x="198714" y="538023"/>
                    <a:pt x="207390" y="527901"/>
                  </a:cubicBezTo>
                  <a:cubicBezTo>
                    <a:pt x="217615" y="515972"/>
                    <a:pt x="224561" y="501304"/>
                    <a:pt x="235670" y="490194"/>
                  </a:cubicBezTo>
                  <a:cubicBezTo>
                    <a:pt x="246780" y="479084"/>
                    <a:pt x="262267" y="473023"/>
                    <a:pt x="273377" y="461913"/>
                  </a:cubicBezTo>
                  <a:cubicBezTo>
                    <a:pt x="281388" y="453902"/>
                    <a:pt x="284610" y="442016"/>
                    <a:pt x="292231" y="433633"/>
                  </a:cubicBezTo>
                  <a:cubicBezTo>
                    <a:pt x="316145" y="407328"/>
                    <a:pt x="342507" y="383356"/>
                    <a:pt x="367645" y="358218"/>
                  </a:cubicBezTo>
                  <a:cubicBezTo>
                    <a:pt x="375656" y="350207"/>
                    <a:pt x="379246" y="338642"/>
                    <a:pt x="386499" y="329938"/>
                  </a:cubicBezTo>
                  <a:cubicBezTo>
                    <a:pt x="408383" y="303677"/>
                    <a:pt x="424745" y="294183"/>
                    <a:pt x="452487" y="273377"/>
                  </a:cubicBezTo>
                  <a:cubicBezTo>
                    <a:pt x="465056" y="254523"/>
                    <a:pt x="474172" y="232838"/>
                    <a:pt x="490194" y="216816"/>
                  </a:cubicBezTo>
                  <a:cubicBezTo>
                    <a:pt x="499621" y="207389"/>
                    <a:pt x="510725" y="199384"/>
                    <a:pt x="518474" y="188536"/>
                  </a:cubicBezTo>
                  <a:cubicBezTo>
                    <a:pt x="526642" y="177101"/>
                    <a:pt x="529880" y="162746"/>
                    <a:pt x="537328" y="150829"/>
                  </a:cubicBezTo>
                  <a:cubicBezTo>
                    <a:pt x="545655" y="137506"/>
                    <a:pt x="556181" y="125690"/>
                    <a:pt x="565608" y="113121"/>
                  </a:cubicBezTo>
                  <a:cubicBezTo>
                    <a:pt x="568750" y="103694"/>
                    <a:pt x="570591" y="93729"/>
                    <a:pt x="575035" y="84841"/>
                  </a:cubicBezTo>
                  <a:cubicBezTo>
                    <a:pt x="580102" y="74708"/>
                    <a:pt x="589426" y="66975"/>
                    <a:pt x="593889" y="56561"/>
                  </a:cubicBezTo>
                  <a:cubicBezTo>
                    <a:pt x="619949" y="-4247"/>
                    <a:pt x="584221" y="37946"/>
                    <a:pt x="622169" y="0"/>
                  </a:cubicBezTo>
                </a:path>
              </a:pathLst>
            </a:cu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Freeform 28">
              <a:extLst>
                <a:ext uri="{FF2B5EF4-FFF2-40B4-BE49-F238E27FC236}">
                  <a16:creationId xmlns:a16="http://schemas.microsoft.com/office/drawing/2014/main" id="{2E7755E9-204D-40E0-97CE-4BF8F9C4B390}"/>
                </a:ext>
              </a:extLst>
            </p:cNvPr>
            <p:cNvSpPr/>
            <p:nvPr/>
          </p:nvSpPr>
          <p:spPr>
            <a:xfrm flipH="1">
              <a:off x="5656081" y="3245294"/>
              <a:ext cx="45719" cy="734285"/>
            </a:xfrm>
            <a:custGeom>
              <a:avLst/>
              <a:gdLst>
                <a:gd name="connsiteX0" fmla="*/ 593888 w 593888"/>
                <a:gd name="connsiteY0" fmla="*/ 0 h 999241"/>
                <a:gd name="connsiteX1" fmla="*/ 556181 w 593888"/>
                <a:gd name="connsiteY1" fmla="*/ 56561 h 999241"/>
                <a:gd name="connsiteX2" fmla="*/ 527901 w 593888"/>
                <a:gd name="connsiteY2" fmla="*/ 75414 h 999241"/>
                <a:gd name="connsiteX3" fmla="*/ 490193 w 593888"/>
                <a:gd name="connsiteY3" fmla="*/ 122548 h 999241"/>
                <a:gd name="connsiteX4" fmla="*/ 443059 w 593888"/>
                <a:gd name="connsiteY4" fmla="*/ 169682 h 999241"/>
                <a:gd name="connsiteX5" fmla="*/ 405352 w 593888"/>
                <a:gd name="connsiteY5" fmla="*/ 226243 h 999241"/>
                <a:gd name="connsiteX6" fmla="*/ 320511 w 593888"/>
                <a:gd name="connsiteY6" fmla="*/ 320511 h 999241"/>
                <a:gd name="connsiteX7" fmla="*/ 273377 w 593888"/>
                <a:gd name="connsiteY7" fmla="*/ 395925 h 999241"/>
                <a:gd name="connsiteX8" fmla="*/ 263950 w 593888"/>
                <a:gd name="connsiteY8" fmla="*/ 424206 h 999241"/>
                <a:gd name="connsiteX9" fmla="*/ 245096 w 593888"/>
                <a:gd name="connsiteY9" fmla="*/ 471340 h 999241"/>
                <a:gd name="connsiteX10" fmla="*/ 235670 w 593888"/>
                <a:gd name="connsiteY10" fmla="*/ 509047 h 999241"/>
                <a:gd name="connsiteX11" fmla="*/ 226243 w 593888"/>
                <a:gd name="connsiteY11" fmla="*/ 537328 h 999241"/>
                <a:gd name="connsiteX12" fmla="*/ 216816 w 593888"/>
                <a:gd name="connsiteY12" fmla="*/ 575035 h 999241"/>
                <a:gd name="connsiteX13" fmla="*/ 207389 w 593888"/>
                <a:gd name="connsiteY13" fmla="*/ 603315 h 999241"/>
                <a:gd name="connsiteX14" fmla="*/ 188536 w 593888"/>
                <a:gd name="connsiteY14" fmla="*/ 688156 h 999241"/>
                <a:gd name="connsiteX15" fmla="*/ 179109 w 593888"/>
                <a:gd name="connsiteY15" fmla="*/ 735290 h 999241"/>
                <a:gd name="connsiteX16" fmla="*/ 150828 w 593888"/>
                <a:gd name="connsiteY16" fmla="*/ 801278 h 999241"/>
                <a:gd name="connsiteX17" fmla="*/ 141402 w 593888"/>
                <a:gd name="connsiteY17" fmla="*/ 829558 h 999241"/>
                <a:gd name="connsiteX18" fmla="*/ 122548 w 593888"/>
                <a:gd name="connsiteY18" fmla="*/ 857839 h 999241"/>
                <a:gd name="connsiteX19" fmla="*/ 113121 w 593888"/>
                <a:gd name="connsiteY19" fmla="*/ 886119 h 999241"/>
                <a:gd name="connsiteX20" fmla="*/ 84841 w 593888"/>
                <a:gd name="connsiteY20" fmla="*/ 914400 h 999241"/>
                <a:gd name="connsiteX21" fmla="*/ 37707 w 593888"/>
                <a:gd name="connsiteY21" fmla="*/ 961534 h 999241"/>
                <a:gd name="connsiteX22" fmla="*/ 0 w 593888"/>
                <a:gd name="connsiteY22" fmla="*/ 999241 h 9992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93888" h="999241">
                  <a:moveTo>
                    <a:pt x="593888" y="0"/>
                  </a:moveTo>
                  <a:cubicBezTo>
                    <a:pt x="581319" y="18854"/>
                    <a:pt x="571102" y="39508"/>
                    <a:pt x="556181" y="56561"/>
                  </a:cubicBezTo>
                  <a:cubicBezTo>
                    <a:pt x="548721" y="65087"/>
                    <a:pt x="535912" y="67403"/>
                    <a:pt x="527901" y="75414"/>
                  </a:cubicBezTo>
                  <a:cubicBezTo>
                    <a:pt x="513674" y="89641"/>
                    <a:pt x="503653" y="107593"/>
                    <a:pt x="490193" y="122548"/>
                  </a:cubicBezTo>
                  <a:cubicBezTo>
                    <a:pt x="475329" y="139063"/>
                    <a:pt x="457129" y="152485"/>
                    <a:pt x="443059" y="169682"/>
                  </a:cubicBezTo>
                  <a:cubicBezTo>
                    <a:pt x="428710" y="187219"/>
                    <a:pt x="419701" y="208706"/>
                    <a:pt x="405352" y="226243"/>
                  </a:cubicBezTo>
                  <a:cubicBezTo>
                    <a:pt x="346169" y="298578"/>
                    <a:pt x="370125" y="246090"/>
                    <a:pt x="320511" y="320511"/>
                  </a:cubicBezTo>
                  <a:cubicBezTo>
                    <a:pt x="216987" y="475797"/>
                    <a:pt x="396896" y="231231"/>
                    <a:pt x="273377" y="395925"/>
                  </a:cubicBezTo>
                  <a:cubicBezTo>
                    <a:pt x="270235" y="405352"/>
                    <a:pt x="267439" y="414902"/>
                    <a:pt x="263950" y="424206"/>
                  </a:cubicBezTo>
                  <a:cubicBezTo>
                    <a:pt x="258008" y="440050"/>
                    <a:pt x="250447" y="455287"/>
                    <a:pt x="245096" y="471340"/>
                  </a:cubicBezTo>
                  <a:cubicBezTo>
                    <a:pt x="240999" y="483631"/>
                    <a:pt x="239229" y="496590"/>
                    <a:pt x="235670" y="509047"/>
                  </a:cubicBezTo>
                  <a:cubicBezTo>
                    <a:pt x="232940" y="518602"/>
                    <a:pt x="228973" y="527773"/>
                    <a:pt x="226243" y="537328"/>
                  </a:cubicBezTo>
                  <a:cubicBezTo>
                    <a:pt x="222684" y="549785"/>
                    <a:pt x="220375" y="562578"/>
                    <a:pt x="216816" y="575035"/>
                  </a:cubicBezTo>
                  <a:cubicBezTo>
                    <a:pt x="214086" y="584589"/>
                    <a:pt x="209799" y="593675"/>
                    <a:pt x="207389" y="603315"/>
                  </a:cubicBezTo>
                  <a:cubicBezTo>
                    <a:pt x="200363" y="631420"/>
                    <a:pt x="194606" y="659829"/>
                    <a:pt x="188536" y="688156"/>
                  </a:cubicBezTo>
                  <a:cubicBezTo>
                    <a:pt x="185179" y="703823"/>
                    <a:pt x="182995" y="719746"/>
                    <a:pt x="179109" y="735290"/>
                  </a:cubicBezTo>
                  <a:cubicBezTo>
                    <a:pt x="170265" y="770666"/>
                    <a:pt x="167017" y="763503"/>
                    <a:pt x="150828" y="801278"/>
                  </a:cubicBezTo>
                  <a:cubicBezTo>
                    <a:pt x="146914" y="810411"/>
                    <a:pt x="145846" y="820670"/>
                    <a:pt x="141402" y="829558"/>
                  </a:cubicBezTo>
                  <a:cubicBezTo>
                    <a:pt x="136335" y="839692"/>
                    <a:pt x="127615" y="847705"/>
                    <a:pt x="122548" y="857839"/>
                  </a:cubicBezTo>
                  <a:cubicBezTo>
                    <a:pt x="118104" y="866727"/>
                    <a:pt x="118633" y="877851"/>
                    <a:pt x="113121" y="886119"/>
                  </a:cubicBezTo>
                  <a:cubicBezTo>
                    <a:pt x="105726" y="897212"/>
                    <a:pt x="93376" y="904158"/>
                    <a:pt x="84841" y="914400"/>
                  </a:cubicBezTo>
                  <a:cubicBezTo>
                    <a:pt x="45564" y="961533"/>
                    <a:pt x="89552" y="926969"/>
                    <a:pt x="37707" y="961534"/>
                  </a:cubicBezTo>
                  <a:cubicBezTo>
                    <a:pt x="14955" y="995660"/>
                    <a:pt x="28986" y="984747"/>
                    <a:pt x="0" y="999241"/>
                  </a:cubicBezTo>
                </a:path>
              </a:pathLst>
            </a:cu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Freeform 29">
              <a:extLst>
                <a:ext uri="{FF2B5EF4-FFF2-40B4-BE49-F238E27FC236}">
                  <a16:creationId xmlns:a16="http://schemas.microsoft.com/office/drawing/2014/main" id="{AD5A3A5D-A450-4CAF-8D1C-1EA892B0E4CA}"/>
                </a:ext>
              </a:extLst>
            </p:cNvPr>
            <p:cNvSpPr/>
            <p:nvPr/>
          </p:nvSpPr>
          <p:spPr>
            <a:xfrm>
              <a:off x="5052767" y="2092750"/>
              <a:ext cx="589171" cy="1192233"/>
            </a:xfrm>
            <a:custGeom>
              <a:avLst/>
              <a:gdLst>
                <a:gd name="connsiteX0" fmla="*/ 0 w 1216058"/>
                <a:gd name="connsiteY0" fmla="*/ 0 h 688156"/>
                <a:gd name="connsiteX1" fmla="*/ 75414 w 1216058"/>
                <a:gd name="connsiteY1" fmla="*/ 37707 h 688156"/>
                <a:gd name="connsiteX2" fmla="*/ 103695 w 1216058"/>
                <a:gd name="connsiteY2" fmla="*/ 56560 h 688156"/>
                <a:gd name="connsiteX3" fmla="*/ 141402 w 1216058"/>
                <a:gd name="connsiteY3" fmla="*/ 84841 h 688156"/>
                <a:gd name="connsiteX4" fmla="*/ 235670 w 1216058"/>
                <a:gd name="connsiteY4" fmla="*/ 122548 h 688156"/>
                <a:gd name="connsiteX5" fmla="*/ 273377 w 1216058"/>
                <a:gd name="connsiteY5" fmla="*/ 150828 h 688156"/>
                <a:gd name="connsiteX6" fmla="*/ 320511 w 1216058"/>
                <a:gd name="connsiteY6" fmla="*/ 179109 h 688156"/>
                <a:gd name="connsiteX7" fmla="*/ 414779 w 1216058"/>
                <a:gd name="connsiteY7" fmla="*/ 216816 h 688156"/>
                <a:gd name="connsiteX8" fmla="*/ 546755 w 1216058"/>
                <a:gd name="connsiteY8" fmla="*/ 292230 h 688156"/>
                <a:gd name="connsiteX9" fmla="*/ 575035 w 1216058"/>
                <a:gd name="connsiteY9" fmla="*/ 301657 h 688156"/>
                <a:gd name="connsiteX10" fmla="*/ 603315 w 1216058"/>
                <a:gd name="connsiteY10" fmla="*/ 320511 h 688156"/>
                <a:gd name="connsiteX11" fmla="*/ 650449 w 1216058"/>
                <a:gd name="connsiteY11" fmla="*/ 348791 h 688156"/>
                <a:gd name="connsiteX12" fmla="*/ 697584 w 1216058"/>
                <a:gd name="connsiteY12" fmla="*/ 367645 h 688156"/>
                <a:gd name="connsiteX13" fmla="*/ 725864 w 1216058"/>
                <a:gd name="connsiteY13" fmla="*/ 395925 h 688156"/>
                <a:gd name="connsiteX14" fmla="*/ 772998 w 1216058"/>
                <a:gd name="connsiteY14" fmla="*/ 414779 h 688156"/>
                <a:gd name="connsiteX15" fmla="*/ 848412 w 1216058"/>
                <a:gd name="connsiteY15" fmla="*/ 443059 h 688156"/>
                <a:gd name="connsiteX16" fmla="*/ 914400 w 1216058"/>
                <a:gd name="connsiteY16" fmla="*/ 471340 h 688156"/>
                <a:gd name="connsiteX17" fmla="*/ 942680 w 1216058"/>
                <a:gd name="connsiteY17" fmla="*/ 490193 h 688156"/>
                <a:gd name="connsiteX18" fmla="*/ 970961 w 1216058"/>
                <a:gd name="connsiteY18" fmla="*/ 499620 h 688156"/>
                <a:gd name="connsiteX19" fmla="*/ 1027522 w 1216058"/>
                <a:gd name="connsiteY19" fmla="*/ 537327 h 688156"/>
                <a:gd name="connsiteX20" fmla="*/ 1065229 w 1216058"/>
                <a:gd name="connsiteY20" fmla="*/ 575035 h 688156"/>
                <a:gd name="connsiteX21" fmla="*/ 1150070 w 1216058"/>
                <a:gd name="connsiteY21" fmla="*/ 622169 h 688156"/>
                <a:gd name="connsiteX22" fmla="*/ 1216058 w 1216058"/>
                <a:gd name="connsiteY22" fmla="*/ 688156 h 6881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6058" h="688156">
                  <a:moveTo>
                    <a:pt x="0" y="0"/>
                  </a:moveTo>
                  <a:cubicBezTo>
                    <a:pt x="25138" y="12569"/>
                    <a:pt x="50741" y="24249"/>
                    <a:pt x="75414" y="37707"/>
                  </a:cubicBezTo>
                  <a:cubicBezTo>
                    <a:pt x="85360" y="43132"/>
                    <a:pt x="94476" y="49975"/>
                    <a:pt x="103695" y="56560"/>
                  </a:cubicBezTo>
                  <a:cubicBezTo>
                    <a:pt x="116480" y="65692"/>
                    <a:pt x="127349" y="77815"/>
                    <a:pt x="141402" y="84841"/>
                  </a:cubicBezTo>
                  <a:cubicBezTo>
                    <a:pt x="171672" y="99976"/>
                    <a:pt x="205400" y="107413"/>
                    <a:pt x="235670" y="122548"/>
                  </a:cubicBezTo>
                  <a:cubicBezTo>
                    <a:pt x="249723" y="129574"/>
                    <a:pt x="260305" y="142113"/>
                    <a:pt x="273377" y="150828"/>
                  </a:cubicBezTo>
                  <a:cubicBezTo>
                    <a:pt x="288622" y="160992"/>
                    <a:pt x="303907" y="171361"/>
                    <a:pt x="320511" y="179109"/>
                  </a:cubicBezTo>
                  <a:cubicBezTo>
                    <a:pt x="351179" y="193421"/>
                    <a:pt x="384509" y="201681"/>
                    <a:pt x="414779" y="216816"/>
                  </a:cubicBezTo>
                  <a:cubicBezTo>
                    <a:pt x="460098" y="239475"/>
                    <a:pt x="498688" y="276207"/>
                    <a:pt x="546755" y="292230"/>
                  </a:cubicBezTo>
                  <a:cubicBezTo>
                    <a:pt x="556182" y="295372"/>
                    <a:pt x="566147" y="297213"/>
                    <a:pt x="575035" y="301657"/>
                  </a:cubicBezTo>
                  <a:cubicBezTo>
                    <a:pt x="585168" y="306724"/>
                    <a:pt x="593708" y="314506"/>
                    <a:pt x="603315" y="320511"/>
                  </a:cubicBezTo>
                  <a:cubicBezTo>
                    <a:pt x="618852" y="330222"/>
                    <a:pt x="634061" y="340597"/>
                    <a:pt x="650449" y="348791"/>
                  </a:cubicBezTo>
                  <a:cubicBezTo>
                    <a:pt x="665585" y="356359"/>
                    <a:pt x="681872" y="361360"/>
                    <a:pt x="697584" y="367645"/>
                  </a:cubicBezTo>
                  <a:cubicBezTo>
                    <a:pt x="707011" y="377072"/>
                    <a:pt x="714559" y="388859"/>
                    <a:pt x="725864" y="395925"/>
                  </a:cubicBezTo>
                  <a:cubicBezTo>
                    <a:pt x="740214" y="404894"/>
                    <a:pt x="757535" y="407906"/>
                    <a:pt x="772998" y="414779"/>
                  </a:cubicBezTo>
                  <a:cubicBezTo>
                    <a:pt x="836376" y="442948"/>
                    <a:pt x="784088" y="426979"/>
                    <a:pt x="848412" y="443059"/>
                  </a:cubicBezTo>
                  <a:cubicBezTo>
                    <a:pt x="919411" y="490392"/>
                    <a:pt x="829180" y="434817"/>
                    <a:pt x="914400" y="471340"/>
                  </a:cubicBezTo>
                  <a:cubicBezTo>
                    <a:pt x="924813" y="475803"/>
                    <a:pt x="932547" y="485126"/>
                    <a:pt x="942680" y="490193"/>
                  </a:cubicBezTo>
                  <a:cubicBezTo>
                    <a:pt x="951568" y="494637"/>
                    <a:pt x="961534" y="496478"/>
                    <a:pt x="970961" y="499620"/>
                  </a:cubicBezTo>
                  <a:lnTo>
                    <a:pt x="1027522" y="537327"/>
                  </a:lnTo>
                  <a:cubicBezTo>
                    <a:pt x="1042312" y="547187"/>
                    <a:pt x="1051349" y="563931"/>
                    <a:pt x="1065229" y="575035"/>
                  </a:cubicBezTo>
                  <a:cubicBezTo>
                    <a:pt x="1111533" y="612079"/>
                    <a:pt x="1108417" y="608284"/>
                    <a:pt x="1150070" y="622169"/>
                  </a:cubicBezTo>
                  <a:lnTo>
                    <a:pt x="1216058" y="688156"/>
                  </a:lnTo>
                </a:path>
              </a:pathLst>
            </a:cu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9" name="Freeform 30">
              <a:extLst>
                <a:ext uri="{FF2B5EF4-FFF2-40B4-BE49-F238E27FC236}">
                  <a16:creationId xmlns:a16="http://schemas.microsoft.com/office/drawing/2014/main" id="{92DB1681-BDD5-4016-A544-1F50276933A9}"/>
                </a:ext>
              </a:extLst>
            </p:cNvPr>
            <p:cNvSpPr/>
            <p:nvPr/>
          </p:nvSpPr>
          <p:spPr>
            <a:xfrm>
              <a:off x="4081806" y="2082777"/>
              <a:ext cx="772998" cy="905520"/>
            </a:xfrm>
            <a:custGeom>
              <a:avLst/>
              <a:gdLst>
                <a:gd name="connsiteX0" fmla="*/ 0 w 772998"/>
                <a:gd name="connsiteY0" fmla="*/ 905520 h 905520"/>
                <a:gd name="connsiteX1" fmla="*/ 28281 w 772998"/>
                <a:gd name="connsiteY1" fmla="*/ 848959 h 905520"/>
                <a:gd name="connsiteX2" fmla="*/ 94268 w 772998"/>
                <a:gd name="connsiteY2" fmla="*/ 764118 h 905520"/>
                <a:gd name="connsiteX3" fmla="*/ 188536 w 772998"/>
                <a:gd name="connsiteY3" fmla="*/ 641569 h 905520"/>
                <a:gd name="connsiteX4" fmla="*/ 226243 w 772998"/>
                <a:gd name="connsiteY4" fmla="*/ 594435 h 905520"/>
                <a:gd name="connsiteX5" fmla="*/ 301658 w 772998"/>
                <a:gd name="connsiteY5" fmla="*/ 490741 h 905520"/>
                <a:gd name="connsiteX6" fmla="*/ 386499 w 772998"/>
                <a:gd name="connsiteY6" fmla="*/ 396472 h 905520"/>
                <a:gd name="connsiteX7" fmla="*/ 452487 w 772998"/>
                <a:gd name="connsiteY7" fmla="*/ 330485 h 905520"/>
                <a:gd name="connsiteX8" fmla="*/ 480767 w 772998"/>
                <a:gd name="connsiteY8" fmla="*/ 292778 h 905520"/>
                <a:gd name="connsiteX9" fmla="*/ 546755 w 772998"/>
                <a:gd name="connsiteY9" fmla="*/ 226790 h 905520"/>
                <a:gd name="connsiteX10" fmla="*/ 575035 w 772998"/>
                <a:gd name="connsiteY10" fmla="*/ 179656 h 905520"/>
                <a:gd name="connsiteX11" fmla="*/ 603316 w 772998"/>
                <a:gd name="connsiteY11" fmla="*/ 151376 h 905520"/>
                <a:gd name="connsiteX12" fmla="*/ 641023 w 772998"/>
                <a:gd name="connsiteY12" fmla="*/ 85388 h 905520"/>
                <a:gd name="connsiteX13" fmla="*/ 659876 w 772998"/>
                <a:gd name="connsiteY13" fmla="*/ 57108 h 905520"/>
                <a:gd name="connsiteX14" fmla="*/ 697584 w 772998"/>
                <a:gd name="connsiteY14" fmla="*/ 28827 h 905520"/>
                <a:gd name="connsiteX15" fmla="*/ 754145 w 772998"/>
                <a:gd name="connsiteY15" fmla="*/ 547 h 905520"/>
                <a:gd name="connsiteX16" fmla="*/ 772998 w 772998"/>
                <a:gd name="connsiteY16" fmla="*/ 547 h 905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72998" h="905520">
                  <a:moveTo>
                    <a:pt x="0" y="905520"/>
                  </a:moveTo>
                  <a:cubicBezTo>
                    <a:pt x="9427" y="886666"/>
                    <a:pt x="18044" y="867385"/>
                    <a:pt x="28281" y="848959"/>
                  </a:cubicBezTo>
                  <a:cubicBezTo>
                    <a:pt x="45625" y="817740"/>
                    <a:pt x="72639" y="791515"/>
                    <a:pt x="94268" y="764118"/>
                  </a:cubicBezTo>
                  <a:cubicBezTo>
                    <a:pt x="126203" y="723667"/>
                    <a:pt x="156895" y="682250"/>
                    <a:pt x="188536" y="641569"/>
                  </a:cubicBezTo>
                  <a:cubicBezTo>
                    <a:pt x="200889" y="625687"/>
                    <a:pt x="214171" y="610531"/>
                    <a:pt x="226243" y="594435"/>
                  </a:cubicBezTo>
                  <a:cubicBezTo>
                    <a:pt x="251887" y="560244"/>
                    <a:pt x="271437" y="520962"/>
                    <a:pt x="301658" y="490741"/>
                  </a:cubicBezTo>
                  <a:cubicBezTo>
                    <a:pt x="462731" y="329668"/>
                    <a:pt x="244619" y="551251"/>
                    <a:pt x="386499" y="396472"/>
                  </a:cubicBezTo>
                  <a:cubicBezTo>
                    <a:pt x="407519" y="373541"/>
                    <a:pt x="431562" y="353502"/>
                    <a:pt x="452487" y="330485"/>
                  </a:cubicBezTo>
                  <a:cubicBezTo>
                    <a:pt x="463056" y="318860"/>
                    <a:pt x="470199" y="304403"/>
                    <a:pt x="480767" y="292778"/>
                  </a:cubicBezTo>
                  <a:cubicBezTo>
                    <a:pt x="501692" y="269761"/>
                    <a:pt x="524759" y="248786"/>
                    <a:pt x="546755" y="226790"/>
                  </a:cubicBezTo>
                  <a:cubicBezTo>
                    <a:pt x="559711" y="213834"/>
                    <a:pt x="564042" y="194314"/>
                    <a:pt x="575035" y="179656"/>
                  </a:cubicBezTo>
                  <a:cubicBezTo>
                    <a:pt x="583034" y="168991"/>
                    <a:pt x="594781" y="161618"/>
                    <a:pt x="603316" y="151376"/>
                  </a:cubicBezTo>
                  <a:cubicBezTo>
                    <a:pt x="624189" y="126328"/>
                    <a:pt x="624264" y="114716"/>
                    <a:pt x="641023" y="85388"/>
                  </a:cubicBezTo>
                  <a:cubicBezTo>
                    <a:pt x="646644" y="75551"/>
                    <a:pt x="651865" y="65119"/>
                    <a:pt x="659876" y="57108"/>
                  </a:cubicBezTo>
                  <a:cubicBezTo>
                    <a:pt x="670986" y="45998"/>
                    <a:pt x="684799" y="37959"/>
                    <a:pt x="697584" y="28827"/>
                  </a:cubicBezTo>
                  <a:cubicBezTo>
                    <a:pt x="719211" y="13379"/>
                    <a:pt x="728203" y="5735"/>
                    <a:pt x="754145" y="547"/>
                  </a:cubicBezTo>
                  <a:cubicBezTo>
                    <a:pt x="760307" y="-685"/>
                    <a:pt x="766714" y="547"/>
                    <a:pt x="772998" y="547"/>
                  </a:cubicBezTo>
                </a:path>
              </a:pathLst>
            </a:cu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40" name="TextBox 1">
            <a:extLst>
              <a:ext uri="{FF2B5EF4-FFF2-40B4-BE49-F238E27FC236}">
                <a16:creationId xmlns:a16="http://schemas.microsoft.com/office/drawing/2014/main" id="{A2526D51-1010-49F9-8C2E-5A0515906AA1}"/>
              </a:ext>
            </a:extLst>
          </p:cNvPr>
          <p:cNvSpPr txBox="1"/>
          <p:nvPr/>
        </p:nvSpPr>
        <p:spPr>
          <a:xfrm rot="380521">
            <a:off x="6583464" y="2908375"/>
            <a:ext cx="2824308" cy="600164"/>
          </a:xfrm>
          <a:prstGeom prst="rect">
            <a:avLst/>
          </a:prstGeom>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en-GB" dirty="0">
                <a:latin typeface="Bradley Hand ITC" pitchFamily="66" charset="0"/>
              </a:rPr>
              <a:t>Could connect to our business contacts over Zoom to act as an external audience, and bring them in as assessors</a:t>
            </a:r>
          </a:p>
        </p:txBody>
      </p:sp>
      <p:sp>
        <p:nvSpPr>
          <p:cNvPr id="41" name="TextBox 1">
            <a:extLst>
              <a:ext uri="{FF2B5EF4-FFF2-40B4-BE49-F238E27FC236}">
                <a16:creationId xmlns:a16="http://schemas.microsoft.com/office/drawing/2014/main" id="{8B7BF33C-B7DE-462F-AC8F-D23E84FC39A5}"/>
              </a:ext>
            </a:extLst>
          </p:cNvPr>
          <p:cNvSpPr txBox="1"/>
          <p:nvPr/>
        </p:nvSpPr>
        <p:spPr>
          <a:xfrm rot="233169">
            <a:off x="5141171" y="1474496"/>
            <a:ext cx="1737704" cy="600164"/>
          </a:xfrm>
          <a:prstGeom prst="rect">
            <a:avLst/>
          </a:prstGeom>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en-GB" dirty="0">
                <a:latin typeface="Bradley Hand ITC" pitchFamily="66" charset="0"/>
              </a:rPr>
              <a:t>2 formative assessments and 2 summative spread over 15 weeks enough</a:t>
            </a:r>
          </a:p>
        </p:txBody>
      </p:sp>
      <p:sp>
        <p:nvSpPr>
          <p:cNvPr id="42" name="TextBox 1">
            <a:extLst>
              <a:ext uri="{FF2B5EF4-FFF2-40B4-BE49-F238E27FC236}">
                <a16:creationId xmlns:a16="http://schemas.microsoft.com/office/drawing/2014/main" id="{5782BBE9-BAA1-4C16-80CD-9FFD0A2EF93D}"/>
              </a:ext>
            </a:extLst>
          </p:cNvPr>
          <p:cNvSpPr txBox="1"/>
          <p:nvPr/>
        </p:nvSpPr>
        <p:spPr>
          <a:xfrm rot="20782039">
            <a:off x="3642715" y="5172137"/>
            <a:ext cx="1098388" cy="430887"/>
          </a:xfrm>
          <a:prstGeom prst="rect">
            <a:avLst/>
          </a:prstGeom>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GB" dirty="0">
                <a:latin typeface="Bradley Hand ITC" pitchFamily="66" charset="0"/>
              </a:rPr>
              <a:t>Teams already in place</a:t>
            </a:r>
          </a:p>
        </p:txBody>
      </p:sp>
      <p:sp>
        <p:nvSpPr>
          <p:cNvPr id="43" name="TextBox 1">
            <a:extLst>
              <a:ext uri="{FF2B5EF4-FFF2-40B4-BE49-F238E27FC236}">
                <a16:creationId xmlns:a16="http://schemas.microsoft.com/office/drawing/2014/main" id="{7E0553BE-D366-44F8-9633-494C18A2D12A}"/>
              </a:ext>
            </a:extLst>
          </p:cNvPr>
          <p:cNvSpPr txBox="1"/>
          <p:nvPr/>
        </p:nvSpPr>
        <p:spPr>
          <a:xfrm rot="279454">
            <a:off x="645565" y="3800190"/>
            <a:ext cx="2703355" cy="600164"/>
          </a:xfrm>
          <a:prstGeom prst="rect">
            <a:avLst/>
          </a:prstGeom>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GB" dirty="0">
                <a:latin typeface="Bradley Hand ITC" pitchFamily="66" charset="0"/>
              </a:rPr>
              <a:t>Could use project management tool to help students stay focused, and signpost guidance from the sector</a:t>
            </a:r>
          </a:p>
        </p:txBody>
      </p:sp>
      <p:sp>
        <p:nvSpPr>
          <p:cNvPr id="44" name="TextBox 1">
            <a:extLst>
              <a:ext uri="{FF2B5EF4-FFF2-40B4-BE49-F238E27FC236}">
                <a16:creationId xmlns:a16="http://schemas.microsoft.com/office/drawing/2014/main" id="{6C3CE7CE-B903-4EA7-BE28-D06C5A21D145}"/>
              </a:ext>
            </a:extLst>
          </p:cNvPr>
          <p:cNvSpPr txBox="1"/>
          <p:nvPr/>
        </p:nvSpPr>
        <p:spPr>
          <a:xfrm rot="21242308">
            <a:off x="885736" y="2835380"/>
            <a:ext cx="2466436" cy="600164"/>
          </a:xfrm>
          <a:prstGeom prst="rect">
            <a:avLst/>
          </a:prstGeom>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GB" dirty="0">
                <a:latin typeface="Bradley Hand ITC" pitchFamily="66" charset="0"/>
              </a:rPr>
              <a:t>Use Peer review tools in Moodle? Formative 2 could be peer reviewed rather than marked by us</a:t>
            </a:r>
          </a:p>
        </p:txBody>
      </p:sp>
      <p:sp>
        <p:nvSpPr>
          <p:cNvPr id="47" name="TextBox 1">
            <a:extLst>
              <a:ext uri="{FF2B5EF4-FFF2-40B4-BE49-F238E27FC236}">
                <a16:creationId xmlns:a16="http://schemas.microsoft.com/office/drawing/2014/main" id="{C575FBCA-2DFC-48C4-8418-986F8CC19C81}"/>
              </a:ext>
            </a:extLst>
          </p:cNvPr>
          <p:cNvSpPr txBox="1"/>
          <p:nvPr/>
        </p:nvSpPr>
        <p:spPr>
          <a:xfrm rot="511812">
            <a:off x="5860332" y="4780308"/>
            <a:ext cx="1633531" cy="938719"/>
          </a:xfrm>
          <a:prstGeom prst="rect">
            <a:avLst/>
          </a:prstGeom>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dirty="0">
                <a:latin typeface="Bradley Hand ITC" pitchFamily="66" charset="0"/>
              </a:rPr>
              <a:t>Not doing this much, Perhaps use problems from business for 1 formative and 1 summative assessment</a:t>
            </a:r>
          </a:p>
        </p:txBody>
      </p:sp>
      <p:sp>
        <p:nvSpPr>
          <p:cNvPr id="22" name="Rectangular Callout 21"/>
          <p:cNvSpPr/>
          <p:nvPr/>
        </p:nvSpPr>
        <p:spPr>
          <a:xfrm>
            <a:off x="890499" y="5392036"/>
            <a:ext cx="2386237" cy="884488"/>
          </a:xfrm>
          <a:prstGeom prst="rect">
            <a:avLst/>
          </a:prstGeom>
          <a:solidFill>
            <a:schemeClr val="lt1"/>
          </a:solidFill>
          <a:ln w="9525">
            <a:solidFill>
              <a:schemeClr val="accent3"/>
            </a:solidFill>
          </a:ln>
          <a:effectLst>
            <a:outerShdw blurRad="50800" dist="38100" dir="2700000" algn="tl"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r>
              <a:rPr lang="en-GB" sz="1400" dirty="0"/>
              <a:t>3. Evaluation Stage</a:t>
            </a:r>
          </a:p>
          <a:p>
            <a:r>
              <a:rPr lang="en-GB" sz="800" dirty="0"/>
              <a:t>The final stage using the dimensions model is an evaluation stage after the assessment(s) have taken place, which can measure the overall impact of the designed changes.</a:t>
            </a:r>
          </a:p>
        </p:txBody>
      </p:sp>
      <p:sp>
        <p:nvSpPr>
          <p:cNvPr id="25" name="Rectangular Callout 24"/>
          <p:cNvSpPr/>
          <p:nvPr/>
        </p:nvSpPr>
        <p:spPr>
          <a:xfrm>
            <a:off x="6730072" y="214638"/>
            <a:ext cx="2934757" cy="1347051"/>
          </a:xfrm>
          <a:prstGeom prst="wedgeRectCallout">
            <a:avLst>
              <a:gd name="adj1" fmla="val -87550"/>
              <a:gd name="adj2" fmla="val 159344"/>
            </a:avLst>
          </a:prstGeom>
          <a:solidFill>
            <a:schemeClr val="lt1"/>
          </a:solidFill>
          <a:ln w="9525">
            <a:solidFill>
              <a:schemeClr val="accent1"/>
            </a:solidFill>
          </a:ln>
          <a:effectLst>
            <a:outerShdw blurRad="50800" dist="38100" dir="2700000" algn="tl"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r>
              <a:rPr lang="en-GB" sz="1400" dirty="0"/>
              <a:t>1. Analysis Stage</a:t>
            </a:r>
          </a:p>
          <a:p>
            <a:r>
              <a:rPr lang="en-GB" sz="800" dirty="0"/>
              <a:t>The analysis stage is an opportunity to think about how the assessment(s) for the module under discussion currently map to the dimensions model. It may be the case that some aspects of the current assessment(s) are already well developed in terms of these dimensions. The purpose of the tool is to help the team visualise this, and highlight areas which aren’t perhaps as well developed as others.</a:t>
            </a:r>
          </a:p>
        </p:txBody>
      </p:sp>
      <p:sp>
        <p:nvSpPr>
          <p:cNvPr id="26" name="Rectangular Callout 25"/>
          <p:cNvSpPr/>
          <p:nvPr/>
        </p:nvSpPr>
        <p:spPr>
          <a:xfrm>
            <a:off x="7545519" y="3742631"/>
            <a:ext cx="2285699" cy="1302324"/>
          </a:xfrm>
          <a:prstGeom prst="wedgeRectCallout">
            <a:avLst>
              <a:gd name="adj1" fmla="val -98163"/>
              <a:gd name="adj2" fmla="val -42635"/>
            </a:avLst>
          </a:prstGeom>
          <a:solidFill>
            <a:schemeClr val="lt1"/>
          </a:solidFill>
          <a:ln w="9525">
            <a:solidFill>
              <a:schemeClr val="accent2"/>
            </a:solidFill>
          </a:ln>
          <a:effectLst>
            <a:outerShdw blurRad="50800" dist="38100" dir="2700000" algn="tl"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r>
              <a:rPr lang="en-GB" sz="1400" dirty="0"/>
              <a:t>2. Design Stage</a:t>
            </a:r>
          </a:p>
          <a:p>
            <a:r>
              <a:rPr lang="en-GB" sz="800" dirty="0"/>
              <a:t>The design stage is where changes to the assessment(s) are proposed that will create movement along the axes. The adding (or potentially removing) of components is discussed that will help to create movement along the axes as appropriate, bringing in different audiences, for example, or adding/splitting assessment points.</a:t>
            </a:r>
          </a:p>
        </p:txBody>
      </p:sp>
      <p:sp>
        <p:nvSpPr>
          <p:cNvPr id="23" name="Rectangular Callout 9">
            <a:extLst>
              <a:ext uri="{FF2B5EF4-FFF2-40B4-BE49-F238E27FC236}">
                <a16:creationId xmlns:a16="http://schemas.microsoft.com/office/drawing/2014/main" id="{407D4BBE-9D59-42AE-A99C-A0157365B66D}"/>
              </a:ext>
            </a:extLst>
          </p:cNvPr>
          <p:cNvSpPr/>
          <p:nvPr/>
        </p:nvSpPr>
        <p:spPr>
          <a:xfrm>
            <a:off x="344488" y="548680"/>
            <a:ext cx="3693091" cy="1944710"/>
          </a:xfrm>
          <a:prstGeom prst="rect">
            <a:avLst/>
          </a:prstGeom>
          <a:solidFill>
            <a:schemeClr val="bg1"/>
          </a:solidFill>
          <a:ln w="9525">
            <a:solidFill>
              <a:schemeClr val="tx1"/>
            </a:solidFill>
          </a:ln>
          <a:effectLst>
            <a:outerShdw blurRad="50800" dist="38100" dir="2700000" algn="tl"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r>
              <a:rPr lang="en-GB" sz="1400" dirty="0"/>
              <a:t>Overview</a:t>
            </a:r>
            <a:endParaRPr lang="en-GB" sz="800" dirty="0"/>
          </a:p>
          <a:p>
            <a:r>
              <a:rPr lang="en-GB" sz="800" dirty="0"/>
              <a:t>This ‘dimensions model’ is a thinking tool designed to help programme and/or module teams increase the authenticity of their assessment(s). The six dimensions shown (Time, Audience, Problem / Data, Collaboration, Structure and Review) have all been derived from educational research and summarise the key aspects of an authentic assessment. The model is designed to be used in three stages: </a:t>
            </a:r>
          </a:p>
          <a:p>
            <a:endParaRPr lang="en-GB" sz="800" dirty="0"/>
          </a:p>
          <a:p>
            <a:pPr marL="228600" indent="-228600">
              <a:buAutoNum type="arabicParenR"/>
            </a:pPr>
            <a:r>
              <a:rPr lang="en-GB" sz="800" dirty="0"/>
              <a:t>An analysis stage to help the team reflect how the current assessment(s) might be marked on the six dimensions; </a:t>
            </a:r>
          </a:p>
          <a:p>
            <a:pPr marL="228600" indent="-228600">
              <a:buAutoNum type="arabicParenR"/>
            </a:pPr>
            <a:r>
              <a:rPr lang="en-GB" sz="800" dirty="0"/>
              <a:t>A design stage where changes to the assessment(s) are proposed that will increase authenticity by creating movement along the dimensions;</a:t>
            </a:r>
          </a:p>
          <a:p>
            <a:pPr marL="228600" indent="-228600">
              <a:buAutoNum type="arabicParenR"/>
            </a:pPr>
            <a:r>
              <a:rPr lang="en-GB" sz="800" dirty="0"/>
              <a:t>An evaluation stage after the assessment(s) have taken place to assess the impact of the designed changes.</a:t>
            </a:r>
          </a:p>
        </p:txBody>
      </p:sp>
      <p:grpSp>
        <p:nvGrpSpPr>
          <p:cNvPr id="71" name="Group 70">
            <a:extLst>
              <a:ext uri="{FF2B5EF4-FFF2-40B4-BE49-F238E27FC236}">
                <a16:creationId xmlns:a16="http://schemas.microsoft.com/office/drawing/2014/main" id="{4B09A48F-D7FB-4780-B8D2-8E1D62D99AF0}"/>
              </a:ext>
            </a:extLst>
          </p:cNvPr>
          <p:cNvGrpSpPr/>
          <p:nvPr/>
        </p:nvGrpSpPr>
        <p:grpSpPr>
          <a:xfrm>
            <a:off x="3981540" y="1950098"/>
            <a:ext cx="1738125" cy="3072153"/>
            <a:chOff x="3981540" y="1950098"/>
            <a:chExt cx="1738125" cy="3072153"/>
          </a:xfrm>
        </p:grpSpPr>
        <p:sp>
          <p:nvSpPr>
            <p:cNvPr id="24" name="Freeform 9">
              <a:extLst>
                <a:ext uri="{FF2B5EF4-FFF2-40B4-BE49-F238E27FC236}">
                  <a16:creationId xmlns:a16="http://schemas.microsoft.com/office/drawing/2014/main" id="{8378B861-3416-4C24-934E-3B7652EBFF72}"/>
                </a:ext>
              </a:extLst>
            </p:cNvPr>
            <p:cNvSpPr/>
            <p:nvPr/>
          </p:nvSpPr>
          <p:spPr>
            <a:xfrm>
              <a:off x="3981540" y="3021058"/>
              <a:ext cx="96275" cy="95366"/>
            </a:xfrm>
            <a:custGeom>
              <a:avLst/>
              <a:gdLst>
                <a:gd name="connsiteX0" fmla="*/ 30623 w 96275"/>
                <a:gd name="connsiteY0" fmla="*/ 30052 h 95366"/>
                <a:gd name="connsiteX1" fmla="*/ 77276 w 96275"/>
                <a:gd name="connsiteY1" fmla="*/ 58044 h 95366"/>
                <a:gd name="connsiteX2" fmla="*/ 95938 w 96275"/>
                <a:gd name="connsiteY2" fmla="*/ 39383 h 95366"/>
                <a:gd name="connsiteX3" fmla="*/ 86607 w 96275"/>
                <a:gd name="connsiteY3" fmla="*/ 2060 h 95366"/>
                <a:gd name="connsiteX4" fmla="*/ 30623 w 96275"/>
                <a:gd name="connsiteY4" fmla="*/ 30052 h 95366"/>
                <a:gd name="connsiteX5" fmla="*/ 11962 w 96275"/>
                <a:gd name="connsiteY5" fmla="*/ 58044 h 95366"/>
                <a:gd name="connsiteX6" fmla="*/ 2631 w 96275"/>
                <a:gd name="connsiteY6" fmla="*/ 86036 h 95366"/>
                <a:gd name="connsiteX7" fmla="*/ 39954 w 96275"/>
                <a:gd name="connsiteY7" fmla="*/ 76705 h 95366"/>
                <a:gd name="connsiteX8" fmla="*/ 67946 w 96275"/>
                <a:gd name="connsiteY8" fmla="*/ 30052 h 95366"/>
                <a:gd name="connsiteX9" fmla="*/ 77276 w 96275"/>
                <a:gd name="connsiteY9" fmla="*/ 2060 h 95366"/>
                <a:gd name="connsiteX10" fmla="*/ 39954 w 96275"/>
                <a:gd name="connsiteY10" fmla="*/ 11391 h 95366"/>
                <a:gd name="connsiteX11" fmla="*/ 2631 w 96275"/>
                <a:gd name="connsiteY11" fmla="*/ 67375 h 95366"/>
                <a:gd name="connsiteX12" fmla="*/ 11962 w 96275"/>
                <a:gd name="connsiteY12" fmla="*/ 95366 h 95366"/>
                <a:gd name="connsiteX13" fmla="*/ 39954 w 96275"/>
                <a:gd name="connsiteY13" fmla="*/ 30052 h 95366"/>
                <a:gd name="connsiteX14" fmla="*/ 11962 w 96275"/>
                <a:gd name="connsiteY14" fmla="*/ 39383 h 95366"/>
                <a:gd name="connsiteX15" fmla="*/ 30623 w 96275"/>
                <a:gd name="connsiteY15" fmla="*/ 30052 h 95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6275" h="95366">
                  <a:moveTo>
                    <a:pt x="30623" y="30052"/>
                  </a:moveTo>
                  <a:cubicBezTo>
                    <a:pt x="41509" y="33162"/>
                    <a:pt x="59323" y="55479"/>
                    <a:pt x="77276" y="58044"/>
                  </a:cubicBezTo>
                  <a:cubicBezTo>
                    <a:pt x="85985" y="59288"/>
                    <a:pt x="94492" y="48060"/>
                    <a:pt x="95938" y="39383"/>
                  </a:cubicBezTo>
                  <a:cubicBezTo>
                    <a:pt x="98046" y="26734"/>
                    <a:pt x="89717" y="14501"/>
                    <a:pt x="86607" y="2060"/>
                  </a:cubicBezTo>
                  <a:cubicBezTo>
                    <a:pt x="63842" y="9649"/>
                    <a:pt x="48710" y="11965"/>
                    <a:pt x="30623" y="30052"/>
                  </a:cubicBezTo>
                  <a:cubicBezTo>
                    <a:pt x="22694" y="37981"/>
                    <a:pt x="16977" y="48014"/>
                    <a:pt x="11962" y="58044"/>
                  </a:cubicBezTo>
                  <a:cubicBezTo>
                    <a:pt x="7563" y="66841"/>
                    <a:pt x="-5553" y="80580"/>
                    <a:pt x="2631" y="86036"/>
                  </a:cubicBezTo>
                  <a:cubicBezTo>
                    <a:pt x="13301" y="93149"/>
                    <a:pt x="27513" y="79815"/>
                    <a:pt x="39954" y="76705"/>
                  </a:cubicBezTo>
                  <a:cubicBezTo>
                    <a:pt x="66384" y="-2591"/>
                    <a:pt x="29522" y="94091"/>
                    <a:pt x="67946" y="30052"/>
                  </a:cubicBezTo>
                  <a:cubicBezTo>
                    <a:pt x="73006" y="21618"/>
                    <a:pt x="85460" y="7516"/>
                    <a:pt x="77276" y="2060"/>
                  </a:cubicBezTo>
                  <a:cubicBezTo>
                    <a:pt x="66606" y="-5053"/>
                    <a:pt x="52395" y="8281"/>
                    <a:pt x="39954" y="11391"/>
                  </a:cubicBezTo>
                  <a:cubicBezTo>
                    <a:pt x="23125" y="28220"/>
                    <a:pt x="2631" y="40369"/>
                    <a:pt x="2631" y="67375"/>
                  </a:cubicBezTo>
                  <a:cubicBezTo>
                    <a:pt x="2631" y="77210"/>
                    <a:pt x="8852" y="86036"/>
                    <a:pt x="11962" y="95366"/>
                  </a:cubicBezTo>
                  <a:cubicBezTo>
                    <a:pt x="18418" y="85683"/>
                    <a:pt x="49996" y="45115"/>
                    <a:pt x="39954" y="30052"/>
                  </a:cubicBezTo>
                  <a:cubicBezTo>
                    <a:pt x="34498" y="21868"/>
                    <a:pt x="20146" y="33927"/>
                    <a:pt x="11962" y="39383"/>
                  </a:cubicBezTo>
                  <a:cubicBezTo>
                    <a:pt x="9374" y="41108"/>
                    <a:pt x="19737" y="26942"/>
                    <a:pt x="30623" y="30052"/>
                  </a:cubicBezTo>
                  <a:close/>
                </a:path>
              </a:pathLst>
            </a:custGeom>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Freeform 10">
              <a:extLst>
                <a:ext uri="{FF2B5EF4-FFF2-40B4-BE49-F238E27FC236}">
                  <a16:creationId xmlns:a16="http://schemas.microsoft.com/office/drawing/2014/main" id="{7CB0FD9C-979D-4054-B448-4CEAFFE45252}"/>
                </a:ext>
              </a:extLst>
            </p:cNvPr>
            <p:cNvSpPr/>
            <p:nvPr/>
          </p:nvSpPr>
          <p:spPr>
            <a:xfrm>
              <a:off x="4385388" y="3967703"/>
              <a:ext cx="45719" cy="48847"/>
            </a:xfrm>
            <a:custGeom>
              <a:avLst/>
              <a:gdLst>
                <a:gd name="connsiteX0" fmla="*/ 37322 w 65314"/>
                <a:gd name="connsiteY0" fmla="*/ 46653 h 97693"/>
                <a:gd name="connsiteX1" fmla="*/ 0 w 65314"/>
                <a:gd name="connsiteY1" fmla="*/ 93306 h 97693"/>
                <a:gd name="connsiteX2" fmla="*/ 37322 w 65314"/>
                <a:gd name="connsiteY2" fmla="*/ 74645 h 97693"/>
                <a:gd name="connsiteX3" fmla="*/ 55983 w 65314"/>
                <a:gd name="connsiteY3" fmla="*/ 37323 h 97693"/>
                <a:gd name="connsiteX4" fmla="*/ 65314 w 65314"/>
                <a:gd name="connsiteY4" fmla="*/ 0 h 976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314" h="97693">
                  <a:moveTo>
                    <a:pt x="37322" y="46653"/>
                  </a:moveTo>
                  <a:cubicBezTo>
                    <a:pt x="24881" y="62204"/>
                    <a:pt x="0" y="73391"/>
                    <a:pt x="0" y="93306"/>
                  </a:cubicBezTo>
                  <a:cubicBezTo>
                    <a:pt x="0" y="107215"/>
                    <a:pt x="27487" y="84480"/>
                    <a:pt x="37322" y="74645"/>
                  </a:cubicBezTo>
                  <a:cubicBezTo>
                    <a:pt x="47157" y="64810"/>
                    <a:pt x="51099" y="50346"/>
                    <a:pt x="55983" y="37323"/>
                  </a:cubicBezTo>
                  <a:cubicBezTo>
                    <a:pt x="60486" y="25316"/>
                    <a:pt x="65314" y="0"/>
                    <a:pt x="65314" y="0"/>
                  </a:cubicBez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Freeform 12">
              <a:extLst>
                <a:ext uri="{FF2B5EF4-FFF2-40B4-BE49-F238E27FC236}">
                  <a16:creationId xmlns:a16="http://schemas.microsoft.com/office/drawing/2014/main" id="{D521AD9C-0043-4CDE-A026-8C2E944FC18D}"/>
                </a:ext>
              </a:extLst>
            </p:cNvPr>
            <p:cNvSpPr/>
            <p:nvPr/>
          </p:nvSpPr>
          <p:spPr>
            <a:xfrm>
              <a:off x="5601072" y="3161825"/>
              <a:ext cx="96557" cy="123159"/>
            </a:xfrm>
            <a:custGeom>
              <a:avLst/>
              <a:gdLst>
                <a:gd name="connsiteX0" fmla="*/ 66598 w 96557"/>
                <a:gd name="connsiteY0" fmla="*/ 85837 h 123159"/>
                <a:gd name="connsiteX1" fmla="*/ 75928 w 96557"/>
                <a:gd name="connsiteY1" fmla="*/ 1861 h 123159"/>
                <a:gd name="connsiteX2" fmla="*/ 38606 w 96557"/>
                <a:gd name="connsiteY2" fmla="*/ 11192 h 123159"/>
                <a:gd name="connsiteX3" fmla="*/ 29275 w 96557"/>
                <a:gd name="connsiteY3" fmla="*/ 113829 h 123159"/>
                <a:gd name="connsiteX4" fmla="*/ 57267 w 96557"/>
                <a:gd name="connsiteY4" fmla="*/ 123159 h 123159"/>
                <a:gd name="connsiteX5" fmla="*/ 85259 w 96557"/>
                <a:gd name="connsiteY5" fmla="*/ 104498 h 123159"/>
                <a:gd name="connsiteX6" fmla="*/ 85259 w 96557"/>
                <a:gd name="connsiteY6" fmla="*/ 1861 h 123159"/>
                <a:gd name="connsiteX7" fmla="*/ 75928 w 96557"/>
                <a:gd name="connsiteY7" fmla="*/ 39184 h 123159"/>
                <a:gd name="connsiteX8" fmla="*/ 47936 w 96557"/>
                <a:gd name="connsiteY8" fmla="*/ 20523 h 123159"/>
                <a:gd name="connsiteX9" fmla="*/ 1283 w 96557"/>
                <a:gd name="connsiteY9" fmla="*/ 29853 h 123159"/>
                <a:gd name="connsiteX10" fmla="*/ 1283 w 96557"/>
                <a:gd name="connsiteY10" fmla="*/ 39184 h 123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6557" h="123159">
                  <a:moveTo>
                    <a:pt x="66598" y="85837"/>
                  </a:moveTo>
                  <a:cubicBezTo>
                    <a:pt x="70837" y="75239"/>
                    <a:pt x="104010" y="18710"/>
                    <a:pt x="75928" y="1861"/>
                  </a:cubicBezTo>
                  <a:cubicBezTo>
                    <a:pt x="64932" y="-4737"/>
                    <a:pt x="51047" y="8082"/>
                    <a:pt x="38606" y="11192"/>
                  </a:cubicBezTo>
                  <a:cubicBezTo>
                    <a:pt x="19040" y="50322"/>
                    <a:pt x="3854" y="62989"/>
                    <a:pt x="29275" y="113829"/>
                  </a:cubicBezTo>
                  <a:cubicBezTo>
                    <a:pt x="33674" y="122626"/>
                    <a:pt x="47936" y="120049"/>
                    <a:pt x="57267" y="123159"/>
                  </a:cubicBezTo>
                  <a:cubicBezTo>
                    <a:pt x="66598" y="116939"/>
                    <a:pt x="80705" y="114745"/>
                    <a:pt x="85259" y="104498"/>
                  </a:cubicBezTo>
                  <a:cubicBezTo>
                    <a:pt x="104872" y="60369"/>
                    <a:pt x="94984" y="40764"/>
                    <a:pt x="85259" y="1861"/>
                  </a:cubicBezTo>
                  <a:cubicBezTo>
                    <a:pt x="82149" y="14302"/>
                    <a:pt x="87398" y="33449"/>
                    <a:pt x="75928" y="39184"/>
                  </a:cubicBezTo>
                  <a:cubicBezTo>
                    <a:pt x="65898" y="44199"/>
                    <a:pt x="59063" y="21914"/>
                    <a:pt x="47936" y="20523"/>
                  </a:cubicBezTo>
                  <a:cubicBezTo>
                    <a:pt x="32200" y="18556"/>
                    <a:pt x="16008" y="23963"/>
                    <a:pt x="1283" y="29853"/>
                  </a:cubicBezTo>
                  <a:cubicBezTo>
                    <a:pt x="-1605" y="31008"/>
                    <a:pt x="1283" y="36074"/>
                    <a:pt x="1283" y="39184"/>
                  </a:cubicBez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Freeform 15">
              <a:extLst>
                <a:ext uri="{FF2B5EF4-FFF2-40B4-BE49-F238E27FC236}">
                  <a16:creationId xmlns:a16="http://schemas.microsoft.com/office/drawing/2014/main" id="{9FF8184C-C129-4208-88FA-63A32DEC6442}"/>
                </a:ext>
              </a:extLst>
            </p:cNvPr>
            <p:cNvSpPr/>
            <p:nvPr/>
          </p:nvSpPr>
          <p:spPr>
            <a:xfrm>
              <a:off x="5643374" y="4021494"/>
              <a:ext cx="76291" cy="76653"/>
            </a:xfrm>
            <a:custGeom>
              <a:avLst/>
              <a:gdLst>
                <a:gd name="connsiteX0" fmla="*/ 1646 w 76291"/>
                <a:gd name="connsiteY0" fmla="*/ 74645 h 76653"/>
                <a:gd name="connsiteX1" fmla="*/ 76291 w 76291"/>
                <a:gd name="connsiteY1" fmla="*/ 27992 h 76653"/>
                <a:gd name="connsiteX2" fmla="*/ 66961 w 76291"/>
                <a:gd name="connsiteY2" fmla="*/ 0 h 76653"/>
                <a:gd name="connsiteX3" fmla="*/ 29638 w 76291"/>
                <a:gd name="connsiteY3" fmla="*/ 9330 h 76653"/>
                <a:gd name="connsiteX4" fmla="*/ 1646 w 76291"/>
                <a:gd name="connsiteY4" fmla="*/ 74645 h 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91" h="76653">
                  <a:moveTo>
                    <a:pt x="1646" y="74645"/>
                  </a:moveTo>
                  <a:cubicBezTo>
                    <a:pt x="9422" y="77755"/>
                    <a:pt x="76291" y="84555"/>
                    <a:pt x="76291" y="27992"/>
                  </a:cubicBezTo>
                  <a:cubicBezTo>
                    <a:pt x="76291" y="18157"/>
                    <a:pt x="70071" y="9331"/>
                    <a:pt x="66961" y="0"/>
                  </a:cubicBezTo>
                  <a:cubicBezTo>
                    <a:pt x="54520" y="3110"/>
                    <a:pt x="39652" y="1319"/>
                    <a:pt x="29638" y="9330"/>
                  </a:cubicBezTo>
                  <a:cubicBezTo>
                    <a:pt x="15391" y="20728"/>
                    <a:pt x="-6130" y="71535"/>
                    <a:pt x="1646" y="74645"/>
                  </a:cubicBezTo>
                  <a:close/>
                </a:path>
              </a:pathLst>
            </a:custGeom>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Freeform 16">
              <a:extLst>
                <a:ext uri="{FF2B5EF4-FFF2-40B4-BE49-F238E27FC236}">
                  <a16:creationId xmlns:a16="http://schemas.microsoft.com/office/drawing/2014/main" id="{331E4138-FD14-4D56-B60A-DADB593BCF5A}"/>
                </a:ext>
              </a:extLst>
            </p:cNvPr>
            <p:cNvSpPr/>
            <p:nvPr/>
          </p:nvSpPr>
          <p:spPr>
            <a:xfrm>
              <a:off x="4869265" y="4898571"/>
              <a:ext cx="94625" cy="123680"/>
            </a:xfrm>
            <a:custGeom>
              <a:avLst/>
              <a:gdLst>
                <a:gd name="connsiteX0" fmla="*/ 57298 w 94625"/>
                <a:gd name="connsiteY0" fmla="*/ 0 h 123680"/>
                <a:gd name="connsiteX1" fmla="*/ 47968 w 94625"/>
                <a:gd name="connsiteY1" fmla="*/ 65315 h 123680"/>
                <a:gd name="connsiteX2" fmla="*/ 57298 w 94625"/>
                <a:gd name="connsiteY2" fmla="*/ 121298 h 123680"/>
                <a:gd name="connsiteX3" fmla="*/ 94621 w 94625"/>
                <a:gd name="connsiteY3" fmla="*/ 65315 h 123680"/>
                <a:gd name="connsiteX4" fmla="*/ 85290 w 94625"/>
                <a:gd name="connsiteY4" fmla="*/ 9331 h 123680"/>
                <a:gd name="connsiteX5" fmla="*/ 10645 w 94625"/>
                <a:gd name="connsiteY5" fmla="*/ 46653 h 123680"/>
                <a:gd name="connsiteX6" fmla="*/ 10645 w 94625"/>
                <a:gd name="connsiteY6" fmla="*/ 121298 h 123680"/>
                <a:gd name="connsiteX7" fmla="*/ 85290 w 94625"/>
                <a:gd name="connsiteY7" fmla="*/ 111968 h 123680"/>
                <a:gd name="connsiteX8" fmla="*/ 94621 w 94625"/>
                <a:gd name="connsiteY8" fmla="*/ 74645 h 123680"/>
                <a:gd name="connsiteX9" fmla="*/ 85290 w 94625"/>
                <a:gd name="connsiteY9" fmla="*/ 46653 h 123680"/>
                <a:gd name="connsiteX10" fmla="*/ 75959 w 94625"/>
                <a:gd name="connsiteY10" fmla="*/ 74645 h 123680"/>
                <a:gd name="connsiteX11" fmla="*/ 85290 w 94625"/>
                <a:gd name="connsiteY11" fmla="*/ 65315 h 123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4625" h="123680">
                  <a:moveTo>
                    <a:pt x="57298" y="0"/>
                  </a:moveTo>
                  <a:cubicBezTo>
                    <a:pt x="54188" y="21772"/>
                    <a:pt x="47968" y="43322"/>
                    <a:pt x="47968" y="65315"/>
                  </a:cubicBezTo>
                  <a:cubicBezTo>
                    <a:pt x="47968" y="84233"/>
                    <a:pt x="38380" y="121298"/>
                    <a:pt x="57298" y="121298"/>
                  </a:cubicBezTo>
                  <a:cubicBezTo>
                    <a:pt x="79726" y="121298"/>
                    <a:pt x="94621" y="65315"/>
                    <a:pt x="94621" y="65315"/>
                  </a:cubicBezTo>
                  <a:cubicBezTo>
                    <a:pt x="91511" y="46654"/>
                    <a:pt x="100685" y="20327"/>
                    <a:pt x="85290" y="9331"/>
                  </a:cubicBezTo>
                  <a:cubicBezTo>
                    <a:pt x="44919" y="-19505"/>
                    <a:pt x="23990" y="26636"/>
                    <a:pt x="10645" y="46653"/>
                  </a:cubicBezTo>
                  <a:cubicBezTo>
                    <a:pt x="8731" y="54308"/>
                    <a:pt x="-12321" y="113643"/>
                    <a:pt x="10645" y="121298"/>
                  </a:cubicBezTo>
                  <a:cubicBezTo>
                    <a:pt x="34433" y="129228"/>
                    <a:pt x="60408" y="115078"/>
                    <a:pt x="85290" y="111968"/>
                  </a:cubicBezTo>
                  <a:cubicBezTo>
                    <a:pt x="88400" y="99527"/>
                    <a:pt x="94621" y="87469"/>
                    <a:pt x="94621" y="74645"/>
                  </a:cubicBezTo>
                  <a:cubicBezTo>
                    <a:pt x="94621" y="64810"/>
                    <a:pt x="95125" y="46653"/>
                    <a:pt x="85290" y="46653"/>
                  </a:cubicBezTo>
                  <a:cubicBezTo>
                    <a:pt x="75455" y="46653"/>
                    <a:pt x="75959" y="64810"/>
                    <a:pt x="75959" y="74645"/>
                  </a:cubicBezTo>
                  <a:lnTo>
                    <a:pt x="85290" y="65315"/>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Freeform 11">
              <a:extLst>
                <a:ext uri="{FF2B5EF4-FFF2-40B4-BE49-F238E27FC236}">
                  <a16:creationId xmlns:a16="http://schemas.microsoft.com/office/drawing/2014/main" id="{E2D57E78-2F1E-41EE-AAED-CF5DFBA83CAD}"/>
                </a:ext>
              </a:extLst>
            </p:cNvPr>
            <p:cNvSpPr/>
            <p:nvPr/>
          </p:nvSpPr>
          <p:spPr>
            <a:xfrm>
              <a:off x="4873528" y="1950098"/>
              <a:ext cx="151143" cy="158620"/>
            </a:xfrm>
            <a:custGeom>
              <a:avLst/>
              <a:gdLst>
                <a:gd name="connsiteX0" fmla="*/ 34374 w 151143"/>
                <a:gd name="connsiteY0" fmla="*/ 37322 h 158620"/>
                <a:gd name="connsiteX1" fmla="*/ 43705 w 151143"/>
                <a:gd name="connsiteY1" fmla="*/ 139959 h 158620"/>
                <a:gd name="connsiteX2" fmla="*/ 99688 w 151143"/>
                <a:gd name="connsiteY2" fmla="*/ 158620 h 158620"/>
                <a:gd name="connsiteX3" fmla="*/ 127680 w 151143"/>
                <a:gd name="connsiteY3" fmla="*/ 139959 h 158620"/>
                <a:gd name="connsiteX4" fmla="*/ 137011 w 151143"/>
                <a:gd name="connsiteY4" fmla="*/ 18661 h 158620"/>
                <a:gd name="connsiteX5" fmla="*/ 109019 w 151143"/>
                <a:gd name="connsiteY5" fmla="*/ 0 h 158620"/>
                <a:gd name="connsiteX6" fmla="*/ 25043 w 151143"/>
                <a:gd name="connsiteY6" fmla="*/ 46653 h 158620"/>
                <a:gd name="connsiteX7" fmla="*/ 6382 w 151143"/>
                <a:gd name="connsiteY7" fmla="*/ 102637 h 158620"/>
                <a:gd name="connsiteX8" fmla="*/ 81027 w 151143"/>
                <a:gd name="connsiteY8" fmla="*/ 65314 h 158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1143" h="158620">
                  <a:moveTo>
                    <a:pt x="34374" y="37322"/>
                  </a:moveTo>
                  <a:cubicBezTo>
                    <a:pt x="37484" y="71534"/>
                    <a:pt x="27418" y="109712"/>
                    <a:pt x="43705" y="139959"/>
                  </a:cubicBezTo>
                  <a:cubicBezTo>
                    <a:pt x="53031" y="157278"/>
                    <a:pt x="99688" y="158620"/>
                    <a:pt x="99688" y="158620"/>
                  </a:cubicBezTo>
                  <a:cubicBezTo>
                    <a:pt x="109019" y="152400"/>
                    <a:pt x="119751" y="147888"/>
                    <a:pt x="127680" y="139959"/>
                  </a:cubicBezTo>
                  <a:cubicBezTo>
                    <a:pt x="161620" y="106019"/>
                    <a:pt x="153195" y="67214"/>
                    <a:pt x="137011" y="18661"/>
                  </a:cubicBezTo>
                  <a:cubicBezTo>
                    <a:pt x="133465" y="8022"/>
                    <a:pt x="118350" y="6220"/>
                    <a:pt x="109019" y="0"/>
                  </a:cubicBezTo>
                  <a:cubicBezTo>
                    <a:pt x="65001" y="8804"/>
                    <a:pt x="51517" y="2530"/>
                    <a:pt x="25043" y="46653"/>
                  </a:cubicBezTo>
                  <a:cubicBezTo>
                    <a:pt x="14922" y="63520"/>
                    <a:pt x="-12279" y="108858"/>
                    <a:pt x="6382" y="102637"/>
                  </a:cubicBezTo>
                  <a:cubicBezTo>
                    <a:pt x="70711" y="81193"/>
                    <a:pt x="48457" y="97884"/>
                    <a:pt x="81027" y="65314"/>
                  </a:cubicBez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8" name="Group 17">
            <a:extLst>
              <a:ext uri="{FF2B5EF4-FFF2-40B4-BE49-F238E27FC236}">
                <a16:creationId xmlns:a16="http://schemas.microsoft.com/office/drawing/2014/main" id="{729243B8-3274-4022-B168-560553F7C5AF}"/>
              </a:ext>
            </a:extLst>
          </p:cNvPr>
          <p:cNvGrpSpPr/>
          <p:nvPr/>
        </p:nvGrpSpPr>
        <p:grpSpPr>
          <a:xfrm>
            <a:off x="3374796" y="1821707"/>
            <a:ext cx="3167406" cy="3317858"/>
            <a:chOff x="3374796" y="1821707"/>
            <a:chExt cx="3167406" cy="3317858"/>
          </a:xfrm>
        </p:grpSpPr>
        <p:grpSp>
          <p:nvGrpSpPr>
            <p:cNvPr id="4" name="Group 3">
              <a:extLst>
                <a:ext uri="{FF2B5EF4-FFF2-40B4-BE49-F238E27FC236}">
                  <a16:creationId xmlns:a16="http://schemas.microsoft.com/office/drawing/2014/main" id="{EACC8E5D-E0A0-471C-9B8E-0A9A47DF9853}"/>
                </a:ext>
              </a:extLst>
            </p:cNvPr>
            <p:cNvGrpSpPr/>
            <p:nvPr/>
          </p:nvGrpSpPr>
          <p:grpSpPr>
            <a:xfrm>
              <a:off x="3374796" y="4251489"/>
              <a:ext cx="320824" cy="329938"/>
              <a:chOff x="3374796" y="4251489"/>
              <a:chExt cx="320824" cy="329938"/>
            </a:xfrm>
          </p:grpSpPr>
          <p:sp>
            <p:nvSpPr>
              <p:cNvPr id="45" name="Freeform 34">
                <a:extLst>
                  <a:ext uri="{FF2B5EF4-FFF2-40B4-BE49-F238E27FC236}">
                    <a16:creationId xmlns:a16="http://schemas.microsoft.com/office/drawing/2014/main" id="{B0AB6ACC-A0AD-4674-8548-FDB9CBF29A74}"/>
                  </a:ext>
                </a:extLst>
              </p:cNvPr>
              <p:cNvSpPr/>
              <p:nvPr/>
            </p:nvSpPr>
            <p:spPr>
              <a:xfrm>
                <a:off x="3374796" y="4326903"/>
                <a:ext cx="320824" cy="179109"/>
              </a:xfrm>
              <a:custGeom>
                <a:avLst/>
                <a:gdLst>
                  <a:gd name="connsiteX0" fmla="*/ 0 w 320824"/>
                  <a:gd name="connsiteY0" fmla="*/ 0 h 179109"/>
                  <a:gd name="connsiteX1" fmla="*/ 56561 w 320824"/>
                  <a:gd name="connsiteY1" fmla="*/ 47134 h 179109"/>
                  <a:gd name="connsiteX2" fmla="*/ 94268 w 320824"/>
                  <a:gd name="connsiteY2" fmla="*/ 56561 h 179109"/>
                  <a:gd name="connsiteX3" fmla="*/ 226243 w 320824"/>
                  <a:gd name="connsiteY3" fmla="*/ 84841 h 179109"/>
                  <a:gd name="connsiteX4" fmla="*/ 311084 w 320824"/>
                  <a:gd name="connsiteY4" fmla="*/ 122549 h 179109"/>
                  <a:gd name="connsiteX5" fmla="*/ 320511 w 320824"/>
                  <a:gd name="connsiteY5" fmla="*/ 179109 h 1791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824" h="179109">
                    <a:moveTo>
                      <a:pt x="0" y="0"/>
                    </a:moveTo>
                    <a:cubicBezTo>
                      <a:pt x="18854" y="15711"/>
                      <a:pt x="35516" y="34507"/>
                      <a:pt x="56561" y="47134"/>
                    </a:cubicBezTo>
                    <a:cubicBezTo>
                      <a:pt x="67671" y="53800"/>
                      <a:pt x="81859" y="52838"/>
                      <a:pt x="94268" y="56561"/>
                    </a:cubicBezTo>
                    <a:cubicBezTo>
                      <a:pt x="190212" y="85345"/>
                      <a:pt x="111542" y="70505"/>
                      <a:pt x="226243" y="84841"/>
                    </a:cubicBezTo>
                    <a:cubicBezTo>
                      <a:pt x="293552" y="107278"/>
                      <a:pt x="266268" y="92671"/>
                      <a:pt x="311084" y="122549"/>
                    </a:cubicBezTo>
                    <a:cubicBezTo>
                      <a:pt x="323492" y="159772"/>
                      <a:pt x="320511" y="140892"/>
                      <a:pt x="320511" y="179109"/>
                    </a:cubicBezTo>
                  </a:path>
                </a:pathLst>
              </a:custGeom>
              <a:ln w="9525"/>
            </p:spPr>
            <p:style>
              <a:lnRef idx="2">
                <a:schemeClr val="accent2"/>
              </a:lnRef>
              <a:fillRef idx="0">
                <a:schemeClr val="accent2"/>
              </a:fillRef>
              <a:effectRef idx="1">
                <a:schemeClr val="accent2"/>
              </a:effectRef>
              <a:fontRef idx="minor">
                <a:schemeClr val="tx1"/>
              </a:fontRef>
            </p:style>
            <p:txBody>
              <a:bodyPr rtlCol="0" anchor="ctr"/>
              <a:lstStyle/>
              <a:p>
                <a:pPr algn="ctr"/>
                <a:endParaRPr lang="en-GB"/>
              </a:p>
            </p:txBody>
          </p:sp>
          <p:sp>
            <p:nvSpPr>
              <p:cNvPr id="46" name="Freeform 35">
                <a:extLst>
                  <a:ext uri="{FF2B5EF4-FFF2-40B4-BE49-F238E27FC236}">
                    <a16:creationId xmlns:a16="http://schemas.microsoft.com/office/drawing/2014/main" id="{D60E75F7-2BFC-48D8-8F82-EB8A03E6EE6F}"/>
                  </a:ext>
                </a:extLst>
              </p:cNvPr>
              <p:cNvSpPr/>
              <p:nvPr/>
            </p:nvSpPr>
            <p:spPr>
              <a:xfrm>
                <a:off x="3525625" y="4251489"/>
                <a:ext cx="37707" cy="329938"/>
              </a:xfrm>
              <a:custGeom>
                <a:avLst/>
                <a:gdLst>
                  <a:gd name="connsiteX0" fmla="*/ 37707 w 37707"/>
                  <a:gd name="connsiteY0" fmla="*/ 0 h 329938"/>
                  <a:gd name="connsiteX1" fmla="*/ 28280 w 37707"/>
                  <a:gd name="connsiteY1" fmla="*/ 113121 h 329938"/>
                  <a:gd name="connsiteX2" fmla="*/ 9427 w 37707"/>
                  <a:gd name="connsiteY2" fmla="*/ 245097 h 329938"/>
                  <a:gd name="connsiteX3" fmla="*/ 0 w 37707"/>
                  <a:gd name="connsiteY3" fmla="*/ 329938 h 329938"/>
                </a:gdLst>
                <a:ahLst/>
                <a:cxnLst>
                  <a:cxn ang="0">
                    <a:pos x="connsiteX0" y="connsiteY0"/>
                  </a:cxn>
                  <a:cxn ang="0">
                    <a:pos x="connsiteX1" y="connsiteY1"/>
                  </a:cxn>
                  <a:cxn ang="0">
                    <a:pos x="connsiteX2" y="connsiteY2"/>
                  </a:cxn>
                  <a:cxn ang="0">
                    <a:pos x="connsiteX3" y="connsiteY3"/>
                  </a:cxn>
                </a:cxnLst>
                <a:rect l="l" t="t" r="r" b="b"/>
                <a:pathLst>
                  <a:path w="37707" h="329938">
                    <a:moveTo>
                      <a:pt x="37707" y="0"/>
                    </a:moveTo>
                    <a:cubicBezTo>
                      <a:pt x="34565" y="37707"/>
                      <a:pt x="32617" y="75533"/>
                      <a:pt x="28280" y="113121"/>
                    </a:cubicBezTo>
                    <a:cubicBezTo>
                      <a:pt x="23186" y="157267"/>
                      <a:pt x="14335" y="200930"/>
                      <a:pt x="9427" y="245097"/>
                    </a:cubicBezTo>
                    <a:lnTo>
                      <a:pt x="0" y="329938"/>
                    </a:lnTo>
                  </a:path>
                </a:pathLst>
              </a:custGeom>
              <a:ln w="9525"/>
            </p:spPr>
            <p:style>
              <a:lnRef idx="2">
                <a:schemeClr val="accent2"/>
              </a:lnRef>
              <a:fillRef idx="0">
                <a:schemeClr val="accent2"/>
              </a:fillRef>
              <a:effectRef idx="1">
                <a:schemeClr val="accent2"/>
              </a:effectRef>
              <a:fontRef idx="minor">
                <a:schemeClr val="tx1"/>
              </a:fontRef>
            </p:style>
            <p:txBody>
              <a:bodyPr rtlCol="0" anchor="ctr"/>
              <a:lstStyle/>
              <a:p>
                <a:pPr algn="ctr"/>
                <a:endParaRPr lang="en-GB"/>
              </a:p>
            </p:txBody>
          </p:sp>
        </p:grpSp>
        <p:grpSp>
          <p:nvGrpSpPr>
            <p:cNvPr id="9" name="Group 8">
              <a:extLst>
                <a:ext uri="{FF2B5EF4-FFF2-40B4-BE49-F238E27FC236}">
                  <a16:creationId xmlns:a16="http://schemas.microsoft.com/office/drawing/2014/main" id="{16DE44CD-ED0C-45B5-BBF9-4CE5C508D0D2}"/>
                </a:ext>
              </a:extLst>
            </p:cNvPr>
            <p:cNvGrpSpPr/>
            <p:nvPr/>
          </p:nvGrpSpPr>
          <p:grpSpPr>
            <a:xfrm>
              <a:off x="6259398" y="4298623"/>
              <a:ext cx="282804" cy="320511"/>
              <a:chOff x="6259398" y="4298623"/>
              <a:chExt cx="282804" cy="320511"/>
            </a:xfrm>
          </p:grpSpPr>
          <p:sp>
            <p:nvSpPr>
              <p:cNvPr id="48" name="Freeform 37">
                <a:extLst>
                  <a:ext uri="{FF2B5EF4-FFF2-40B4-BE49-F238E27FC236}">
                    <a16:creationId xmlns:a16="http://schemas.microsoft.com/office/drawing/2014/main" id="{F82D6A42-3365-4CAB-8CE5-6FCC98F3A6CF}"/>
                  </a:ext>
                </a:extLst>
              </p:cNvPr>
              <p:cNvSpPr/>
              <p:nvPr/>
            </p:nvSpPr>
            <p:spPr>
              <a:xfrm>
                <a:off x="6259398" y="4430598"/>
                <a:ext cx="282804" cy="122548"/>
              </a:xfrm>
              <a:custGeom>
                <a:avLst/>
                <a:gdLst>
                  <a:gd name="connsiteX0" fmla="*/ 282804 w 282804"/>
                  <a:gd name="connsiteY0" fmla="*/ 0 h 122548"/>
                  <a:gd name="connsiteX1" fmla="*/ 216816 w 282804"/>
                  <a:gd name="connsiteY1" fmla="*/ 9427 h 122548"/>
                  <a:gd name="connsiteX2" fmla="*/ 169682 w 282804"/>
                  <a:gd name="connsiteY2" fmla="*/ 37707 h 122548"/>
                  <a:gd name="connsiteX3" fmla="*/ 113122 w 282804"/>
                  <a:gd name="connsiteY3" fmla="*/ 56561 h 122548"/>
                  <a:gd name="connsiteX4" fmla="*/ 84841 w 282804"/>
                  <a:gd name="connsiteY4" fmla="*/ 65988 h 122548"/>
                  <a:gd name="connsiteX5" fmla="*/ 56561 w 282804"/>
                  <a:gd name="connsiteY5" fmla="*/ 75414 h 122548"/>
                  <a:gd name="connsiteX6" fmla="*/ 28280 w 282804"/>
                  <a:gd name="connsiteY6" fmla="*/ 103695 h 122548"/>
                  <a:gd name="connsiteX7" fmla="*/ 0 w 282804"/>
                  <a:gd name="connsiteY7" fmla="*/ 122548 h 122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2804" h="122548">
                    <a:moveTo>
                      <a:pt x="282804" y="0"/>
                    </a:moveTo>
                    <a:cubicBezTo>
                      <a:pt x="260808" y="3142"/>
                      <a:pt x="237895" y="2401"/>
                      <a:pt x="216816" y="9427"/>
                    </a:cubicBezTo>
                    <a:cubicBezTo>
                      <a:pt x="199434" y="15221"/>
                      <a:pt x="186362" y="30125"/>
                      <a:pt x="169682" y="37707"/>
                    </a:cubicBezTo>
                    <a:cubicBezTo>
                      <a:pt x="151590" y="45931"/>
                      <a:pt x="131975" y="50276"/>
                      <a:pt x="113122" y="56561"/>
                    </a:cubicBezTo>
                    <a:lnTo>
                      <a:pt x="84841" y="65988"/>
                    </a:lnTo>
                    <a:lnTo>
                      <a:pt x="56561" y="75414"/>
                    </a:lnTo>
                    <a:cubicBezTo>
                      <a:pt x="47134" y="84841"/>
                      <a:pt x="38522" y="95160"/>
                      <a:pt x="28280" y="103695"/>
                    </a:cubicBezTo>
                    <a:cubicBezTo>
                      <a:pt x="19577" y="110948"/>
                      <a:pt x="0" y="122548"/>
                      <a:pt x="0" y="122548"/>
                    </a:cubicBezTo>
                  </a:path>
                </a:pathLst>
              </a:custGeom>
              <a:ln w="9525"/>
            </p:spPr>
            <p:style>
              <a:lnRef idx="2">
                <a:schemeClr val="accent2"/>
              </a:lnRef>
              <a:fillRef idx="0">
                <a:schemeClr val="accent2"/>
              </a:fillRef>
              <a:effectRef idx="1">
                <a:schemeClr val="accent2"/>
              </a:effectRef>
              <a:fontRef idx="minor">
                <a:schemeClr val="tx1"/>
              </a:fontRef>
            </p:style>
            <p:txBody>
              <a:bodyPr rtlCol="0" anchor="ctr"/>
              <a:lstStyle/>
              <a:p>
                <a:pPr algn="ctr"/>
                <a:endParaRPr lang="en-GB"/>
              </a:p>
            </p:txBody>
          </p:sp>
          <p:sp>
            <p:nvSpPr>
              <p:cNvPr id="49" name="Freeform 43">
                <a:extLst>
                  <a:ext uri="{FF2B5EF4-FFF2-40B4-BE49-F238E27FC236}">
                    <a16:creationId xmlns:a16="http://schemas.microsoft.com/office/drawing/2014/main" id="{EC739564-3F47-4E6E-ABCE-9C16CFC9E753}"/>
                  </a:ext>
                </a:extLst>
              </p:cNvPr>
              <p:cNvSpPr/>
              <p:nvPr/>
            </p:nvSpPr>
            <p:spPr>
              <a:xfrm>
                <a:off x="6410227" y="4298623"/>
                <a:ext cx="47134" cy="320511"/>
              </a:xfrm>
              <a:custGeom>
                <a:avLst/>
                <a:gdLst>
                  <a:gd name="connsiteX0" fmla="*/ 0 w 47134"/>
                  <a:gd name="connsiteY0" fmla="*/ 0 h 320511"/>
                  <a:gd name="connsiteX1" fmla="*/ 9427 w 47134"/>
                  <a:gd name="connsiteY1" fmla="*/ 47134 h 320511"/>
                  <a:gd name="connsiteX2" fmla="*/ 28280 w 47134"/>
                  <a:gd name="connsiteY2" fmla="*/ 122548 h 320511"/>
                  <a:gd name="connsiteX3" fmla="*/ 47134 w 47134"/>
                  <a:gd name="connsiteY3" fmla="*/ 207389 h 320511"/>
                  <a:gd name="connsiteX4" fmla="*/ 37707 w 47134"/>
                  <a:gd name="connsiteY4" fmla="*/ 282804 h 320511"/>
                  <a:gd name="connsiteX5" fmla="*/ 28280 w 47134"/>
                  <a:gd name="connsiteY5" fmla="*/ 320511 h 3205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7134" h="320511">
                    <a:moveTo>
                      <a:pt x="0" y="0"/>
                    </a:moveTo>
                    <a:cubicBezTo>
                      <a:pt x="3142" y="15711"/>
                      <a:pt x="5824" y="31522"/>
                      <a:pt x="9427" y="47134"/>
                    </a:cubicBezTo>
                    <a:cubicBezTo>
                      <a:pt x="15253" y="72382"/>
                      <a:pt x="23198" y="97140"/>
                      <a:pt x="28280" y="122548"/>
                    </a:cubicBezTo>
                    <a:cubicBezTo>
                      <a:pt x="40248" y="182386"/>
                      <a:pt x="33821" y="154138"/>
                      <a:pt x="47134" y="207389"/>
                    </a:cubicBezTo>
                    <a:cubicBezTo>
                      <a:pt x="43992" y="232527"/>
                      <a:pt x="42239" y="257879"/>
                      <a:pt x="37707" y="282804"/>
                    </a:cubicBezTo>
                    <a:cubicBezTo>
                      <a:pt x="27286" y="340117"/>
                      <a:pt x="28280" y="292909"/>
                      <a:pt x="28280" y="320511"/>
                    </a:cubicBezTo>
                  </a:path>
                </a:pathLst>
              </a:custGeom>
              <a:ln w="9525"/>
            </p:spPr>
            <p:style>
              <a:lnRef idx="2">
                <a:schemeClr val="accent2"/>
              </a:lnRef>
              <a:fillRef idx="0">
                <a:schemeClr val="accent2"/>
              </a:fillRef>
              <a:effectRef idx="1">
                <a:schemeClr val="accent2"/>
              </a:effectRef>
              <a:fontRef idx="minor">
                <a:schemeClr val="tx1"/>
              </a:fontRef>
            </p:style>
            <p:txBody>
              <a:bodyPr rtlCol="0" anchor="ctr"/>
              <a:lstStyle/>
              <a:p>
                <a:pPr algn="ctr"/>
                <a:endParaRPr lang="en-GB"/>
              </a:p>
            </p:txBody>
          </p:sp>
        </p:grpSp>
        <p:grpSp>
          <p:nvGrpSpPr>
            <p:cNvPr id="50" name="Group 49">
              <a:extLst>
                <a:ext uri="{FF2B5EF4-FFF2-40B4-BE49-F238E27FC236}">
                  <a16:creationId xmlns:a16="http://schemas.microsoft.com/office/drawing/2014/main" id="{91188656-7608-4703-9878-37E126ECC09A}"/>
                </a:ext>
              </a:extLst>
            </p:cNvPr>
            <p:cNvGrpSpPr/>
            <p:nvPr/>
          </p:nvGrpSpPr>
          <p:grpSpPr>
            <a:xfrm rot="3088128">
              <a:off x="3513885" y="2726347"/>
              <a:ext cx="320824" cy="329938"/>
              <a:chOff x="3374796" y="4251489"/>
              <a:chExt cx="320824" cy="329938"/>
            </a:xfrm>
          </p:grpSpPr>
          <p:sp>
            <p:nvSpPr>
              <p:cNvPr id="51" name="Freeform 34">
                <a:extLst>
                  <a:ext uri="{FF2B5EF4-FFF2-40B4-BE49-F238E27FC236}">
                    <a16:creationId xmlns:a16="http://schemas.microsoft.com/office/drawing/2014/main" id="{BC84F73E-8D28-4A4F-8266-16AFC83660A1}"/>
                  </a:ext>
                </a:extLst>
              </p:cNvPr>
              <p:cNvSpPr/>
              <p:nvPr/>
            </p:nvSpPr>
            <p:spPr>
              <a:xfrm>
                <a:off x="3374796" y="4326903"/>
                <a:ext cx="320824" cy="179109"/>
              </a:xfrm>
              <a:custGeom>
                <a:avLst/>
                <a:gdLst>
                  <a:gd name="connsiteX0" fmla="*/ 0 w 320824"/>
                  <a:gd name="connsiteY0" fmla="*/ 0 h 179109"/>
                  <a:gd name="connsiteX1" fmla="*/ 56561 w 320824"/>
                  <a:gd name="connsiteY1" fmla="*/ 47134 h 179109"/>
                  <a:gd name="connsiteX2" fmla="*/ 94268 w 320824"/>
                  <a:gd name="connsiteY2" fmla="*/ 56561 h 179109"/>
                  <a:gd name="connsiteX3" fmla="*/ 226243 w 320824"/>
                  <a:gd name="connsiteY3" fmla="*/ 84841 h 179109"/>
                  <a:gd name="connsiteX4" fmla="*/ 311084 w 320824"/>
                  <a:gd name="connsiteY4" fmla="*/ 122549 h 179109"/>
                  <a:gd name="connsiteX5" fmla="*/ 320511 w 320824"/>
                  <a:gd name="connsiteY5" fmla="*/ 179109 h 1791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824" h="179109">
                    <a:moveTo>
                      <a:pt x="0" y="0"/>
                    </a:moveTo>
                    <a:cubicBezTo>
                      <a:pt x="18854" y="15711"/>
                      <a:pt x="35516" y="34507"/>
                      <a:pt x="56561" y="47134"/>
                    </a:cubicBezTo>
                    <a:cubicBezTo>
                      <a:pt x="67671" y="53800"/>
                      <a:pt x="81859" y="52838"/>
                      <a:pt x="94268" y="56561"/>
                    </a:cubicBezTo>
                    <a:cubicBezTo>
                      <a:pt x="190212" y="85345"/>
                      <a:pt x="111542" y="70505"/>
                      <a:pt x="226243" y="84841"/>
                    </a:cubicBezTo>
                    <a:cubicBezTo>
                      <a:pt x="293552" y="107278"/>
                      <a:pt x="266268" y="92671"/>
                      <a:pt x="311084" y="122549"/>
                    </a:cubicBezTo>
                    <a:cubicBezTo>
                      <a:pt x="323492" y="159772"/>
                      <a:pt x="320511" y="140892"/>
                      <a:pt x="320511" y="179109"/>
                    </a:cubicBezTo>
                  </a:path>
                </a:pathLst>
              </a:custGeom>
              <a:ln w="9525"/>
            </p:spPr>
            <p:style>
              <a:lnRef idx="2">
                <a:schemeClr val="accent2"/>
              </a:lnRef>
              <a:fillRef idx="0">
                <a:schemeClr val="accent2"/>
              </a:fillRef>
              <a:effectRef idx="1">
                <a:schemeClr val="accent2"/>
              </a:effectRef>
              <a:fontRef idx="minor">
                <a:schemeClr val="tx1"/>
              </a:fontRef>
            </p:style>
            <p:txBody>
              <a:bodyPr rtlCol="0" anchor="ctr"/>
              <a:lstStyle/>
              <a:p>
                <a:pPr algn="ctr"/>
                <a:endParaRPr lang="en-GB"/>
              </a:p>
            </p:txBody>
          </p:sp>
          <p:sp>
            <p:nvSpPr>
              <p:cNvPr id="52" name="Freeform 35">
                <a:extLst>
                  <a:ext uri="{FF2B5EF4-FFF2-40B4-BE49-F238E27FC236}">
                    <a16:creationId xmlns:a16="http://schemas.microsoft.com/office/drawing/2014/main" id="{16BCB863-A047-4E16-9BDE-368E0D5BADB3}"/>
                  </a:ext>
                </a:extLst>
              </p:cNvPr>
              <p:cNvSpPr/>
              <p:nvPr/>
            </p:nvSpPr>
            <p:spPr>
              <a:xfrm>
                <a:off x="3525625" y="4251489"/>
                <a:ext cx="37707" cy="329938"/>
              </a:xfrm>
              <a:custGeom>
                <a:avLst/>
                <a:gdLst>
                  <a:gd name="connsiteX0" fmla="*/ 37707 w 37707"/>
                  <a:gd name="connsiteY0" fmla="*/ 0 h 329938"/>
                  <a:gd name="connsiteX1" fmla="*/ 28280 w 37707"/>
                  <a:gd name="connsiteY1" fmla="*/ 113121 h 329938"/>
                  <a:gd name="connsiteX2" fmla="*/ 9427 w 37707"/>
                  <a:gd name="connsiteY2" fmla="*/ 245097 h 329938"/>
                  <a:gd name="connsiteX3" fmla="*/ 0 w 37707"/>
                  <a:gd name="connsiteY3" fmla="*/ 329938 h 329938"/>
                </a:gdLst>
                <a:ahLst/>
                <a:cxnLst>
                  <a:cxn ang="0">
                    <a:pos x="connsiteX0" y="connsiteY0"/>
                  </a:cxn>
                  <a:cxn ang="0">
                    <a:pos x="connsiteX1" y="connsiteY1"/>
                  </a:cxn>
                  <a:cxn ang="0">
                    <a:pos x="connsiteX2" y="connsiteY2"/>
                  </a:cxn>
                  <a:cxn ang="0">
                    <a:pos x="connsiteX3" y="connsiteY3"/>
                  </a:cxn>
                </a:cxnLst>
                <a:rect l="l" t="t" r="r" b="b"/>
                <a:pathLst>
                  <a:path w="37707" h="329938">
                    <a:moveTo>
                      <a:pt x="37707" y="0"/>
                    </a:moveTo>
                    <a:cubicBezTo>
                      <a:pt x="34565" y="37707"/>
                      <a:pt x="32617" y="75533"/>
                      <a:pt x="28280" y="113121"/>
                    </a:cubicBezTo>
                    <a:cubicBezTo>
                      <a:pt x="23186" y="157267"/>
                      <a:pt x="14335" y="200930"/>
                      <a:pt x="9427" y="245097"/>
                    </a:cubicBezTo>
                    <a:lnTo>
                      <a:pt x="0" y="329938"/>
                    </a:lnTo>
                  </a:path>
                </a:pathLst>
              </a:custGeom>
              <a:ln w="9525"/>
            </p:spPr>
            <p:style>
              <a:lnRef idx="2">
                <a:schemeClr val="accent2"/>
              </a:lnRef>
              <a:fillRef idx="0">
                <a:schemeClr val="accent2"/>
              </a:fillRef>
              <a:effectRef idx="1">
                <a:schemeClr val="accent2"/>
              </a:effectRef>
              <a:fontRef idx="minor">
                <a:schemeClr val="tx1"/>
              </a:fontRef>
            </p:style>
            <p:txBody>
              <a:bodyPr rtlCol="0" anchor="ctr"/>
              <a:lstStyle/>
              <a:p>
                <a:pPr algn="ctr"/>
                <a:endParaRPr lang="en-GB"/>
              </a:p>
            </p:txBody>
          </p:sp>
        </p:grpSp>
        <p:grpSp>
          <p:nvGrpSpPr>
            <p:cNvPr id="53" name="Group 52">
              <a:extLst>
                <a:ext uri="{FF2B5EF4-FFF2-40B4-BE49-F238E27FC236}">
                  <a16:creationId xmlns:a16="http://schemas.microsoft.com/office/drawing/2014/main" id="{33C50AB5-B977-48DC-B382-A8D886718BF1}"/>
                </a:ext>
              </a:extLst>
            </p:cNvPr>
            <p:cNvGrpSpPr/>
            <p:nvPr/>
          </p:nvGrpSpPr>
          <p:grpSpPr>
            <a:xfrm rot="6208733">
              <a:off x="4755766" y="4814184"/>
              <a:ext cx="320824" cy="329938"/>
              <a:chOff x="3374796" y="4251489"/>
              <a:chExt cx="320824" cy="329938"/>
            </a:xfrm>
          </p:grpSpPr>
          <p:sp>
            <p:nvSpPr>
              <p:cNvPr id="54" name="Freeform 34">
                <a:extLst>
                  <a:ext uri="{FF2B5EF4-FFF2-40B4-BE49-F238E27FC236}">
                    <a16:creationId xmlns:a16="http://schemas.microsoft.com/office/drawing/2014/main" id="{47D3835D-FD14-455F-8F13-A01DE2858A2B}"/>
                  </a:ext>
                </a:extLst>
              </p:cNvPr>
              <p:cNvSpPr/>
              <p:nvPr/>
            </p:nvSpPr>
            <p:spPr>
              <a:xfrm>
                <a:off x="3374796" y="4326903"/>
                <a:ext cx="320824" cy="179109"/>
              </a:xfrm>
              <a:custGeom>
                <a:avLst/>
                <a:gdLst>
                  <a:gd name="connsiteX0" fmla="*/ 0 w 320824"/>
                  <a:gd name="connsiteY0" fmla="*/ 0 h 179109"/>
                  <a:gd name="connsiteX1" fmla="*/ 56561 w 320824"/>
                  <a:gd name="connsiteY1" fmla="*/ 47134 h 179109"/>
                  <a:gd name="connsiteX2" fmla="*/ 94268 w 320824"/>
                  <a:gd name="connsiteY2" fmla="*/ 56561 h 179109"/>
                  <a:gd name="connsiteX3" fmla="*/ 226243 w 320824"/>
                  <a:gd name="connsiteY3" fmla="*/ 84841 h 179109"/>
                  <a:gd name="connsiteX4" fmla="*/ 311084 w 320824"/>
                  <a:gd name="connsiteY4" fmla="*/ 122549 h 179109"/>
                  <a:gd name="connsiteX5" fmla="*/ 320511 w 320824"/>
                  <a:gd name="connsiteY5" fmla="*/ 179109 h 1791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824" h="179109">
                    <a:moveTo>
                      <a:pt x="0" y="0"/>
                    </a:moveTo>
                    <a:cubicBezTo>
                      <a:pt x="18854" y="15711"/>
                      <a:pt x="35516" y="34507"/>
                      <a:pt x="56561" y="47134"/>
                    </a:cubicBezTo>
                    <a:cubicBezTo>
                      <a:pt x="67671" y="53800"/>
                      <a:pt x="81859" y="52838"/>
                      <a:pt x="94268" y="56561"/>
                    </a:cubicBezTo>
                    <a:cubicBezTo>
                      <a:pt x="190212" y="85345"/>
                      <a:pt x="111542" y="70505"/>
                      <a:pt x="226243" y="84841"/>
                    </a:cubicBezTo>
                    <a:cubicBezTo>
                      <a:pt x="293552" y="107278"/>
                      <a:pt x="266268" y="92671"/>
                      <a:pt x="311084" y="122549"/>
                    </a:cubicBezTo>
                    <a:cubicBezTo>
                      <a:pt x="323492" y="159772"/>
                      <a:pt x="320511" y="140892"/>
                      <a:pt x="320511" y="179109"/>
                    </a:cubicBezTo>
                  </a:path>
                </a:pathLst>
              </a:custGeom>
              <a:ln w="9525"/>
            </p:spPr>
            <p:style>
              <a:lnRef idx="2">
                <a:schemeClr val="accent2"/>
              </a:lnRef>
              <a:fillRef idx="0">
                <a:schemeClr val="accent2"/>
              </a:fillRef>
              <a:effectRef idx="1">
                <a:schemeClr val="accent2"/>
              </a:effectRef>
              <a:fontRef idx="minor">
                <a:schemeClr val="tx1"/>
              </a:fontRef>
            </p:style>
            <p:txBody>
              <a:bodyPr rtlCol="0" anchor="ctr"/>
              <a:lstStyle/>
              <a:p>
                <a:pPr algn="ctr"/>
                <a:endParaRPr lang="en-GB"/>
              </a:p>
            </p:txBody>
          </p:sp>
          <p:sp>
            <p:nvSpPr>
              <p:cNvPr id="55" name="Freeform 35">
                <a:extLst>
                  <a:ext uri="{FF2B5EF4-FFF2-40B4-BE49-F238E27FC236}">
                    <a16:creationId xmlns:a16="http://schemas.microsoft.com/office/drawing/2014/main" id="{4933BCAD-120A-47F4-803D-59C5BEA936F1}"/>
                  </a:ext>
                </a:extLst>
              </p:cNvPr>
              <p:cNvSpPr/>
              <p:nvPr/>
            </p:nvSpPr>
            <p:spPr>
              <a:xfrm>
                <a:off x="3525625" y="4251489"/>
                <a:ext cx="37707" cy="329938"/>
              </a:xfrm>
              <a:custGeom>
                <a:avLst/>
                <a:gdLst>
                  <a:gd name="connsiteX0" fmla="*/ 37707 w 37707"/>
                  <a:gd name="connsiteY0" fmla="*/ 0 h 329938"/>
                  <a:gd name="connsiteX1" fmla="*/ 28280 w 37707"/>
                  <a:gd name="connsiteY1" fmla="*/ 113121 h 329938"/>
                  <a:gd name="connsiteX2" fmla="*/ 9427 w 37707"/>
                  <a:gd name="connsiteY2" fmla="*/ 245097 h 329938"/>
                  <a:gd name="connsiteX3" fmla="*/ 0 w 37707"/>
                  <a:gd name="connsiteY3" fmla="*/ 329938 h 329938"/>
                </a:gdLst>
                <a:ahLst/>
                <a:cxnLst>
                  <a:cxn ang="0">
                    <a:pos x="connsiteX0" y="connsiteY0"/>
                  </a:cxn>
                  <a:cxn ang="0">
                    <a:pos x="connsiteX1" y="connsiteY1"/>
                  </a:cxn>
                  <a:cxn ang="0">
                    <a:pos x="connsiteX2" y="connsiteY2"/>
                  </a:cxn>
                  <a:cxn ang="0">
                    <a:pos x="connsiteX3" y="connsiteY3"/>
                  </a:cxn>
                </a:cxnLst>
                <a:rect l="l" t="t" r="r" b="b"/>
                <a:pathLst>
                  <a:path w="37707" h="329938">
                    <a:moveTo>
                      <a:pt x="37707" y="0"/>
                    </a:moveTo>
                    <a:cubicBezTo>
                      <a:pt x="34565" y="37707"/>
                      <a:pt x="32617" y="75533"/>
                      <a:pt x="28280" y="113121"/>
                    </a:cubicBezTo>
                    <a:cubicBezTo>
                      <a:pt x="23186" y="157267"/>
                      <a:pt x="14335" y="200930"/>
                      <a:pt x="9427" y="245097"/>
                    </a:cubicBezTo>
                    <a:lnTo>
                      <a:pt x="0" y="329938"/>
                    </a:lnTo>
                  </a:path>
                </a:pathLst>
              </a:custGeom>
              <a:ln w="9525"/>
            </p:spPr>
            <p:style>
              <a:lnRef idx="2">
                <a:schemeClr val="accent2"/>
              </a:lnRef>
              <a:fillRef idx="0">
                <a:schemeClr val="accent2"/>
              </a:fillRef>
              <a:effectRef idx="1">
                <a:schemeClr val="accent2"/>
              </a:effectRef>
              <a:fontRef idx="minor">
                <a:schemeClr val="tx1"/>
              </a:fontRef>
            </p:style>
            <p:txBody>
              <a:bodyPr rtlCol="0" anchor="ctr"/>
              <a:lstStyle/>
              <a:p>
                <a:pPr algn="ctr"/>
                <a:endParaRPr lang="en-GB"/>
              </a:p>
            </p:txBody>
          </p:sp>
        </p:grpSp>
        <p:grpSp>
          <p:nvGrpSpPr>
            <p:cNvPr id="56" name="Group 55">
              <a:extLst>
                <a:ext uri="{FF2B5EF4-FFF2-40B4-BE49-F238E27FC236}">
                  <a16:creationId xmlns:a16="http://schemas.microsoft.com/office/drawing/2014/main" id="{E700B0B0-9D05-49AB-947B-11F933C6DAB5}"/>
                </a:ext>
              </a:extLst>
            </p:cNvPr>
            <p:cNvGrpSpPr/>
            <p:nvPr/>
          </p:nvGrpSpPr>
          <p:grpSpPr>
            <a:xfrm>
              <a:off x="6226152" y="2647414"/>
              <a:ext cx="282804" cy="320511"/>
              <a:chOff x="6259398" y="4298623"/>
              <a:chExt cx="282804" cy="320511"/>
            </a:xfrm>
          </p:grpSpPr>
          <p:sp>
            <p:nvSpPr>
              <p:cNvPr id="57" name="Freeform 37">
                <a:extLst>
                  <a:ext uri="{FF2B5EF4-FFF2-40B4-BE49-F238E27FC236}">
                    <a16:creationId xmlns:a16="http://schemas.microsoft.com/office/drawing/2014/main" id="{B410D81C-651A-404C-A6F6-76688D183B04}"/>
                  </a:ext>
                </a:extLst>
              </p:cNvPr>
              <p:cNvSpPr/>
              <p:nvPr/>
            </p:nvSpPr>
            <p:spPr>
              <a:xfrm>
                <a:off x="6259398" y="4430598"/>
                <a:ext cx="282804" cy="122548"/>
              </a:xfrm>
              <a:custGeom>
                <a:avLst/>
                <a:gdLst>
                  <a:gd name="connsiteX0" fmla="*/ 282804 w 282804"/>
                  <a:gd name="connsiteY0" fmla="*/ 0 h 122548"/>
                  <a:gd name="connsiteX1" fmla="*/ 216816 w 282804"/>
                  <a:gd name="connsiteY1" fmla="*/ 9427 h 122548"/>
                  <a:gd name="connsiteX2" fmla="*/ 169682 w 282804"/>
                  <a:gd name="connsiteY2" fmla="*/ 37707 h 122548"/>
                  <a:gd name="connsiteX3" fmla="*/ 113122 w 282804"/>
                  <a:gd name="connsiteY3" fmla="*/ 56561 h 122548"/>
                  <a:gd name="connsiteX4" fmla="*/ 84841 w 282804"/>
                  <a:gd name="connsiteY4" fmla="*/ 65988 h 122548"/>
                  <a:gd name="connsiteX5" fmla="*/ 56561 w 282804"/>
                  <a:gd name="connsiteY5" fmla="*/ 75414 h 122548"/>
                  <a:gd name="connsiteX6" fmla="*/ 28280 w 282804"/>
                  <a:gd name="connsiteY6" fmla="*/ 103695 h 122548"/>
                  <a:gd name="connsiteX7" fmla="*/ 0 w 282804"/>
                  <a:gd name="connsiteY7" fmla="*/ 122548 h 122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2804" h="122548">
                    <a:moveTo>
                      <a:pt x="282804" y="0"/>
                    </a:moveTo>
                    <a:cubicBezTo>
                      <a:pt x="260808" y="3142"/>
                      <a:pt x="237895" y="2401"/>
                      <a:pt x="216816" y="9427"/>
                    </a:cubicBezTo>
                    <a:cubicBezTo>
                      <a:pt x="199434" y="15221"/>
                      <a:pt x="186362" y="30125"/>
                      <a:pt x="169682" y="37707"/>
                    </a:cubicBezTo>
                    <a:cubicBezTo>
                      <a:pt x="151590" y="45931"/>
                      <a:pt x="131975" y="50276"/>
                      <a:pt x="113122" y="56561"/>
                    </a:cubicBezTo>
                    <a:lnTo>
                      <a:pt x="84841" y="65988"/>
                    </a:lnTo>
                    <a:lnTo>
                      <a:pt x="56561" y="75414"/>
                    </a:lnTo>
                    <a:cubicBezTo>
                      <a:pt x="47134" y="84841"/>
                      <a:pt x="38522" y="95160"/>
                      <a:pt x="28280" y="103695"/>
                    </a:cubicBezTo>
                    <a:cubicBezTo>
                      <a:pt x="19577" y="110948"/>
                      <a:pt x="0" y="122548"/>
                      <a:pt x="0" y="122548"/>
                    </a:cubicBezTo>
                  </a:path>
                </a:pathLst>
              </a:custGeom>
              <a:ln w="9525"/>
            </p:spPr>
            <p:style>
              <a:lnRef idx="2">
                <a:schemeClr val="accent2"/>
              </a:lnRef>
              <a:fillRef idx="0">
                <a:schemeClr val="accent2"/>
              </a:fillRef>
              <a:effectRef idx="1">
                <a:schemeClr val="accent2"/>
              </a:effectRef>
              <a:fontRef idx="minor">
                <a:schemeClr val="tx1"/>
              </a:fontRef>
            </p:style>
            <p:txBody>
              <a:bodyPr rtlCol="0" anchor="ctr"/>
              <a:lstStyle/>
              <a:p>
                <a:pPr algn="ctr"/>
                <a:endParaRPr lang="en-GB"/>
              </a:p>
            </p:txBody>
          </p:sp>
          <p:sp>
            <p:nvSpPr>
              <p:cNvPr id="58" name="Freeform 43">
                <a:extLst>
                  <a:ext uri="{FF2B5EF4-FFF2-40B4-BE49-F238E27FC236}">
                    <a16:creationId xmlns:a16="http://schemas.microsoft.com/office/drawing/2014/main" id="{4A700022-6868-4FB9-8277-770D64024501}"/>
                  </a:ext>
                </a:extLst>
              </p:cNvPr>
              <p:cNvSpPr/>
              <p:nvPr/>
            </p:nvSpPr>
            <p:spPr>
              <a:xfrm>
                <a:off x="6410227" y="4298623"/>
                <a:ext cx="47134" cy="320511"/>
              </a:xfrm>
              <a:custGeom>
                <a:avLst/>
                <a:gdLst>
                  <a:gd name="connsiteX0" fmla="*/ 0 w 47134"/>
                  <a:gd name="connsiteY0" fmla="*/ 0 h 320511"/>
                  <a:gd name="connsiteX1" fmla="*/ 9427 w 47134"/>
                  <a:gd name="connsiteY1" fmla="*/ 47134 h 320511"/>
                  <a:gd name="connsiteX2" fmla="*/ 28280 w 47134"/>
                  <a:gd name="connsiteY2" fmla="*/ 122548 h 320511"/>
                  <a:gd name="connsiteX3" fmla="*/ 47134 w 47134"/>
                  <a:gd name="connsiteY3" fmla="*/ 207389 h 320511"/>
                  <a:gd name="connsiteX4" fmla="*/ 37707 w 47134"/>
                  <a:gd name="connsiteY4" fmla="*/ 282804 h 320511"/>
                  <a:gd name="connsiteX5" fmla="*/ 28280 w 47134"/>
                  <a:gd name="connsiteY5" fmla="*/ 320511 h 3205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7134" h="320511">
                    <a:moveTo>
                      <a:pt x="0" y="0"/>
                    </a:moveTo>
                    <a:cubicBezTo>
                      <a:pt x="3142" y="15711"/>
                      <a:pt x="5824" y="31522"/>
                      <a:pt x="9427" y="47134"/>
                    </a:cubicBezTo>
                    <a:cubicBezTo>
                      <a:pt x="15253" y="72382"/>
                      <a:pt x="23198" y="97140"/>
                      <a:pt x="28280" y="122548"/>
                    </a:cubicBezTo>
                    <a:cubicBezTo>
                      <a:pt x="40248" y="182386"/>
                      <a:pt x="33821" y="154138"/>
                      <a:pt x="47134" y="207389"/>
                    </a:cubicBezTo>
                    <a:cubicBezTo>
                      <a:pt x="43992" y="232527"/>
                      <a:pt x="42239" y="257879"/>
                      <a:pt x="37707" y="282804"/>
                    </a:cubicBezTo>
                    <a:cubicBezTo>
                      <a:pt x="27286" y="340117"/>
                      <a:pt x="28280" y="292909"/>
                      <a:pt x="28280" y="320511"/>
                    </a:cubicBezTo>
                  </a:path>
                </a:pathLst>
              </a:custGeom>
              <a:ln w="9525"/>
            </p:spPr>
            <p:style>
              <a:lnRef idx="2">
                <a:schemeClr val="accent2"/>
              </a:lnRef>
              <a:fillRef idx="0">
                <a:schemeClr val="accent2"/>
              </a:fillRef>
              <a:effectRef idx="1">
                <a:schemeClr val="accent2"/>
              </a:effectRef>
              <a:fontRef idx="minor">
                <a:schemeClr val="tx1"/>
              </a:fontRef>
            </p:style>
            <p:txBody>
              <a:bodyPr rtlCol="0" anchor="ctr"/>
              <a:lstStyle/>
              <a:p>
                <a:pPr algn="ctr"/>
                <a:endParaRPr lang="en-GB"/>
              </a:p>
            </p:txBody>
          </p:sp>
        </p:grpSp>
        <p:grpSp>
          <p:nvGrpSpPr>
            <p:cNvPr id="59" name="Group 58">
              <a:extLst>
                <a:ext uri="{FF2B5EF4-FFF2-40B4-BE49-F238E27FC236}">
                  <a16:creationId xmlns:a16="http://schemas.microsoft.com/office/drawing/2014/main" id="{FA142824-6989-4BD4-BA89-58C53B7A32E4}"/>
                </a:ext>
              </a:extLst>
            </p:cNvPr>
            <p:cNvGrpSpPr/>
            <p:nvPr/>
          </p:nvGrpSpPr>
          <p:grpSpPr>
            <a:xfrm>
              <a:off x="4796034" y="1821707"/>
              <a:ext cx="282804" cy="320511"/>
              <a:chOff x="6259398" y="4298623"/>
              <a:chExt cx="282804" cy="320511"/>
            </a:xfrm>
          </p:grpSpPr>
          <p:sp>
            <p:nvSpPr>
              <p:cNvPr id="60" name="Freeform 37">
                <a:extLst>
                  <a:ext uri="{FF2B5EF4-FFF2-40B4-BE49-F238E27FC236}">
                    <a16:creationId xmlns:a16="http://schemas.microsoft.com/office/drawing/2014/main" id="{A47A5152-27AF-4A17-9380-F020ECD4F178}"/>
                  </a:ext>
                </a:extLst>
              </p:cNvPr>
              <p:cNvSpPr/>
              <p:nvPr/>
            </p:nvSpPr>
            <p:spPr>
              <a:xfrm>
                <a:off x="6259398" y="4430598"/>
                <a:ext cx="282804" cy="122548"/>
              </a:xfrm>
              <a:custGeom>
                <a:avLst/>
                <a:gdLst>
                  <a:gd name="connsiteX0" fmla="*/ 282804 w 282804"/>
                  <a:gd name="connsiteY0" fmla="*/ 0 h 122548"/>
                  <a:gd name="connsiteX1" fmla="*/ 216816 w 282804"/>
                  <a:gd name="connsiteY1" fmla="*/ 9427 h 122548"/>
                  <a:gd name="connsiteX2" fmla="*/ 169682 w 282804"/>
                  <a:gd name="connsiteY2" fmla="*/ 37707 h 122548"/>
                  <a:gd name="connsiteX3" fmla="*/ 113122 w 282804"/>
                  <a:gd name="connsiteY3" fmla="*/ 56561 h 122548"/>
                  <a:gd name="connsiteX4" fmla="*/ 84841 w 282804"/>
                  <a:gd name="connsiteY4" fmla="*/ 65988 h 122548"/>
                  <a:gd name="connsiteX5" fmla="*/ 56561 w 282804"/>
                  <a:gd name="connsiteY5" fmla="*/ 75414 h 122548"/>
                  <a:gd name="connsiteX6" fmla="*/ 28280 w 282804"/>
                  <a:gd name="connsiteY6" fmla="*/ 103695 h 122548"/>
                  <a:gd name="connsiteX7" fmla="*/ 0 w 282804"/>
                  <a:gd name="connsiteY7" fmla="*/ 122548 h 122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2804" h="122548">
                    <a:moveTo>
                      <a:pt x="282804" y="0"/>
                    </a:moveTo>
                    <a:cubicBezTo>
                      <a:pt x="260808" y="3142"/>
                      <a:pt x="237895" y="2401"/>
                      <a:pt x="216816" y="9427"/>
                    </a:cubicBezTo>
                    <a:cubicBezTo>
                      <a:pt x="199434" y="15221"/>
                      <a:pt x="186362" y="30125"/>
                      <a:pt x="169682" y="37707"/>
                    </a:cubicBezTo>
                    <a:cubicBezTo>
                      <a:pt x="151590" y="45931"/>
                      <a:pt x="131975" y="50276"/>
                      <a:pt x="113122" y="56561"/>
                    </a:cubicBezTo>
                    <a:lnTo>
                      <a:pt x="84841" y="65988"/>
                    </a:lnTo>
                    <a:lnTo>
                      <a:pt x="56561" y="75414"/>
                    </a:lnTo>
                    <a:cubicBezTo>
                      <a:pt x="47134" y="84841"/>
                      <a:pt x="38522" y="95160"/>
                      <a:pt x="28280" y="103695"/>
                    </a:cubicBezTo>
                    <a:cubicBezTo>
                      <a:pt x="19577" y="110948"/>
                      <a:pt x="0" y="122548"/>
                      <a:pt x="0" y="122548"/>
                    </a:cubicBezTo>
                  </a:path>
                </a:pathLst>
              </a:custGeom>
              <a:ln w="9525"/>
            </p:spPr>
            <p:style>
              <a:lnRef idx="2">
                <a:schemeClr val="accent2"/>
              </a:lnRef>
              <a:fillRef idx="0">
                <a:schemeClr val="accent2"/>
              </a:fillRef>
              <a:effectRef idx="1">
                <a:schemeClr val="accent2"/>
              </a:effectRef>
              <a:fontRef idx="minor">
                <a:schemeClr val="tx1"/>
              </a:fontRef>
            </p:style>
            <p:txBody>
              <a:bodyPr rtlCol="0" anchor="ctr"/>
              <a:lstStyle/>
              <a:p>
                <a:pPr algn="ctr"/>
                <a:endParaRPr lang="en-GB"/>
              </a:p>
            </p:txBody>
          </p:sp>
          <p:sp>
            <p:nvSpPr>
              <p:cNvPr id="61" name="Freeform 43">
                <a:extLst>
                  <a:ext uri="{FF2B5EF4-FFF2-40B4-BE49-F238E27FC236}">
                    <a16:creationId xmlns:a16="http://schemas.microsoft.com/office/drawing/2014/main" id="{F5108835-5825-464A-A451-FC63B75884A3}"/>
                  </a:ext>
                </a:extLst>
              </p:cNvPr>
              <p:cNvSpPr/>
              <p:nvPr/>
            </p:nvSpPr>
            <p:spPr>
              <a:xfrm>
                <a:off x="6410227" y="4298623"/>
                <a:ext cx="47134" cy="320511"/>
              </a:xfrm>
              <a:custGeom>
                <a:avLst/>
                <a:gdLst>
                  <a:gd name="connsiteX0" fmla="*/ 0 w 47134"/>
                  <a:gd name="connsiteY0" fmla="*/ 0 h 320511"/>
                  <a:gd name="connsiteX1" fmla="*/ 9427 w 47134"/>
                  <a:gd name="connsiteY1" fmla="*/ 47134 h 320511"/>
                  <a:gd name="connsiteX2" fmla="*/ 28280 w 47134"/>
                  <a:gd name="connsiteY2" fmla="*/ 122548 h 320511"/>
                  <a:gd name="connsiteX3" fmla="*/ 47134 w 47134"/>
                  <a:gd name="connsiteY3" fmla="*/ 207389 h 320511"/>
                  <a:gd name="connsiteX4" fmla="*/ 37707 w 47134"/>
                  <a:gd name="connsiteY4" fmla="*/ 282804 h 320511"/>
                  <a:gd name="connsiteX5" fmla="*/ 28280 w 47134"/>
                  <a:gd name="connsiteY5" fmla="*/ 320511 h 3205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7134" h="320511">
                    <a:moveTo>
                      <a:pt x="0" y="0"/>
                    </a:moveTo>
                    <a:cubicBezTo>
                      <a:pt x="3142" y="15711"/>
                      <a:pt x="5824" y="31522"/>
                      <a:pt x="9427" y="47134"/>
                    </a:cubicBezTo>
                    <a:cubicBezTo>
                      <a:pt x="15253" y="72382"/>
                      <a:pt x="23198" y="97140"/>
                      <a:pt x="28280" y="122548"/>
                    </a:cubicBezTo>
                    <a:cubicBezTo>
                      <a:pt x="40248" y="182386"/>
                      <a:pt x="33821" y="154138"/>
                      <a:pt x="47134" y="207389"/>
                    </a:cubicBezTo>
                    <a:cubicBezTo>
                      <a:pt x="43992" y="232527"/>
                      <a:pt x="42239" y="257879"/>
                      <a:pt x="37707" y="282804"/>
                    </a:cubicBezTo>
                    <a:cubicBezTo>
                      <a:pt x="27286" y="340117"/>
                      <a:pt x="28280" y="292909"/>
                      <a:pt x="28280" y="320511"/>
                    </a:cubicBezTo>
                  </a:path>
                </a:pathLst>
              </a:custGeom>
              <a:ln w="9525"/>
            </p:spPr>
            <p:style>
              <a:lnRef idx="2">
                <a:schemeClr val="accent2"/>
              </a:lnRef>
              <a:fillRef idx="0">
                <a:schemeClr val="accent2"/>
              </a:fillRef>
              <a:effectRef idx="1">
                <a:schemeClr val="accent2"/>
              </a:effectRef>
              <a:fontRef idx="minor">
                <a:schemeClr val="tx1"/>
              </a:fontRef>
            </p:style>
            <p:txBody>
              <a:bodyPr rtlCol="0" anchor="ctr"/>
              <a:lstStyle/>
              <a:p>
                <a:pPr algn="ctr"/>
                <a:endParaRPr lang="en-GB"/>
              </a:p>
            </p:txBody>
          </p:sp>
        </p:grpSp>
      </p:grpSp>
      <p:grpSp>
        <p:nvGrpSpPr>
          <p:cNvPr id="17" name="Group 16">
            <a:extLst>
              <a:ext uri="{FF2B5EF4-FFF2-40B4-BE49-F238E27FC236}">
                <a16:creationId xmlns:a16="http://schemas.microsoft.com/office/drawing/2014/main" id="{BF93D272-2B7F-45E2-9BE6-AC72B717C7F0}"/>
              </a:ext>
            </a:extLst>
          </p:cNvPr>
          <p:cNvGrpSpPr/>
          <p:nvPr/>
        </p:nvGrpSpPr>
        <p:grpSpPr>
          <a:xfrm>
            <a:off x="3586904" y="1699328"/>
            <a:ext cx="3234150" cy="3667511"/>
            <a:chOff x="3586904" y="1699328"/>
            <a:chExt cx="3234150" cy="3667511"/>
          </a:xfrm>
        </p:grpSpPr>
        <p:sp>
          <p:nvSpPr>
            <p:cNvPr id="62" name="Freeform 8">
              <a:extLst>
                <a:ext uri="{FF2B5EF4-FFF2-40B4-BE49-F238E27FC236}">
                  <a16:creationId xmlns:a16="http://schemas.microsoft.com/office/drawing/2014/main" id="{EE74AD3C-D279-4E44-9718-C7F689C6B923}"/>
                </a:ext>
              </a:extLst>
            </p:cNvPr>
            <p:cNvSpPr/>
            <p:nvPr/>
          </p:nvSpPr>
          <p:spPr>
            <a:xfrm flipH="1">
              <a:off x="3586904" y="2926882"/>
              <a:ext cx="94269" cy="1503715"/>
            </a:xfrm>
            <a:custGeom>
              <a:avLst/>
              <a:gdLst>
                <a:gd name="connsiteX0" fmla="*/ 0 w 331704"/>
                <a:gd name="connsiteY0" fmla="*/ 0 h 829559"/>
                <a:gd name="connsiteX1" fmla="*/ 18853 w 331704"/>
                <a:gd name="connsiteY1" fmla="*/ 56561 h 829559"/>
                <a:gd name="connsiteX2" fmla="*/ 47134 w 331704"/>
                <a:gd name="connsiteY2" fmla="*/ 103695 h 829559"/>
                <a:gd name="connsiteX3" fmla="*/ 94268 w 331704"/>
                <a:gd name="connsiteY3" fmla="*/ 197963 h 829559"/>
                <a:gd name="connsiteX4" fmla="*/ 150828 w 331704"/>
                <a:gd name="connsiteY4" fmla="*/ 320512 h 829559"/>
                <a:gd name="connsiteX5" fmla="*/ 169682 w 331704"/>
                <a:gd name="connsiteY5" fmla="*/ 348792 h 829559"/>
                <a:gd name="connsiteX6" fmla="*/ 188536 w 331704"/>
                <a:gd name="connsiteY6" fmla="*/ 414780 h 829559"/>
                <a:gd name="connsiteX7" fmla="*/ 226243 w 331704"/>
                <a:gd name="connsiteY7" fmla="*/ 509048 h 829559"/>
                <a:gd name="connsiteX8" fmla="*/ 245096 w 331704"/>
                <a:gd name="connsiteY8" fmla="*/ 537328 h 829559"/>
                <a:gd name="connsiteX9" fmla="*/ 263950 w 331704"/>
                <a:gd name="connsiteY9" fmla="*/ 593889 h 829559"/>
                <a:gd name="connsiteX10" fmla="*/ 273377 w 331704"/>
                <a:gd name="connsiteY10" fmla="*/ 622169 h 829559"/>
                <a:gd name="connsiteX11" fmla="*/ 282804 w 331704"/>
                <a:gd name="connsiteY11" fmla="*/ 659877 h 829559"/>
                <a:gd name="connsiteX12" fmla="*/ 301657 w 331704"/>
                <a:gd name="connsiteY12" fmla="*/ 688157 h 829559"/>
                <a:gd name="connsiteX13" fmla="*/ 329938 w 331704"/>
                <a:gd name="connsiteY13" fmla="*/ 791852 h 829559"/>
                <a:gd name="connsiteX14" fmla="*/ 329938 w 331704"/>
                <a:gd name="connsiteY14" fmla="*/ 829559 h 829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31704" h="829559">
                  <a:moveTo>
                    <a:pt x="0" y="0"/>
                  </a:moveTo>
                  <a:cubicBezTo>
                    <a:pt x="6284" y="18854"/>
                    <a:pt x="10629" y="38469"/>
                    <a:pt x="18853" y="56561"/>
                  </a:cubicBezTo>
                  <a:cubicBezTo>
                    <a:pt x="26435" y="73241"/>
                    <a:pt x="38512" y="87528"/>
                    <a:pt x="47134" y="103695"/>
                  </a:cubicBezTo>
                  <a:cubicBezTo>
                    <a:pt x="63667" y="134693"/>
                    <a:pt x="81221" y="165344"/>
                    <a:pt x="94268" y="197963"/>
                  </a:cubicBezTo>
                  <a:cubicBezTo>
                    <a:pt x="109929" y="237117"/>
                    <a:pt x="128191" y="286558"/>
                    <a:pt x="150828" y="320512"/>
                  </a:cubicBezTo>
                  <a:lnTo>
                    <a:pt x="169682" y="348792"/>
                  </a:lnTo>
                  <a:cubicBezTo>
                    <a:pt x="174466" y="367927"/>
                    <a:pt x="180422" y="395846"/>
                    <a:pt x="188536" y="414780"/>
                  </a:cubicBezTo>
                  <a:cubicBezTo>
                    <a:pt x="230149" y="511878"/>
                    <a:pt x="183327" y="380301"/>
                    <a:pt x="226243" y="509048"/>
                  </a:cubicBezTo>
                  <a:cubicBezTo>
                    <a:pt x="229826" y="519796"/>
                    <a:pt x="240495" y="526975"/>
                    <a:pt x="245096" y="537328"/>
                  </a:cubicBezTo>
                  <a:cubicBezTo>
                    <a:pt x="253167" y="555489"/>
                    <a:pt x="257665" y="575035"/>
                    <a:pt x="263950" y="593889"/>
                  </a:cubicBezTo>
                  <a:lnTo>
                    <a:pt x="273377" y="622169"/>
                  </a:lnTo>
                  <a:cubicBezTo>
                    <a:pt x="277474" y="634460"/>
                    <a:pt x="277700" y="647968"/>
                    <a:pt x="282804" y="659877"/>
                  </a:cubicBezTo>
                  <a:cubicBezTo>
                    <a:pt x="287267" y="670290"/>
                    <a:pt x="295373" y="678730"/>
                    <a:pt x="301657" y="688157"/>
                  </a:cubicBezTo>
                  <a:cubicBezTo>
                    <a:pt x="314982" y="754779"/>
                    <a:pt x="306017" y="720091"/>
                    <a:pt x="329938" y="791852"/>
                  </a:cubicBezTo>
                  <a:cubicBezTo>
                    <a:pt x="333913" y="803776"/>
                    <a:pt x="329938" y="816990"/>
                    <a:pt x="329938" y="829559"/>
                  </a:cubicBezTo>
                </a:path>
              </a:pathLst>
            </a:custGeom>
            <a:noFill/>
            <a:ln w="9525">
              <a:solidFill>
                <a:srgbClr val="C0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 name="Freeform 8">
              <a:extLst>
                <a:ext uri="{FF2B5EF4-FFF2-40B4-BE49-F238E27FC236}">
                  <a16:creationId xmlns:a16="http://schemas.microsoft.com/office/drawing/2014/main" id="{FCD8F4B6-1D49-41F8-A9A9-18656CCE3051}"/>
                </a:ext>
              </a:extLst>
            </p:cNvPr>
            <p:cNvSpPr/>
            <p:nvPr/>
          </p:nvSpPr>
          <p:spPr>
            <a:xfrm rot="8348849">
              <a:off x="3945606" y="4133397"/>
              <a:ext cx="531000" cy="1214022"/>
            </a:xfrm>
            <a:custGeom>
              <a:avLst/>
              <a:gdLst>
                <a:gd name="connsiteX0" fmla="*/ 0 w 331704"/>
                <a:gd name="connsiteY0" fmla="*/ 0 h 829559"/>
                <a:gd name="connsiteX1" fmla="*/ 18853 w 331704"/>
                <a:gd name="connsiteY1" fmla="*/ 56561 h 829559"/>
                <a:gd name="connsiteX2" fmla="*/ 47134 w 331704"/>
                <a:gd name="connsiteY2" fmla="*/ 103695 h 829559"/>
                <a:gd name="connsiteX3" fmla="*/ 94268 w 331704"/>
                <a:gd name="connsiteY3" fmla="*/ 197963 h 829559"/>
                <a:gd name="connsiteX4" fmla="*/ 150828 w 331704"/>
                <a:gd name="connsiteY4" fmla="*/ 320512 h 829559"/>
                <a:gd name="connsiteX5" fmla="*/ 169682 w 331704"/>
                <a:gd name="connsiteY5" fmla="*/ 348792 h 829559"/>
                <a:gd name="connsiteX6" fmla="*/ 188536 w 331704"/>
                <a:gd name="connsiteY6" fmla="*/ 414780 h 829559"/>
                <a:gd name="connsiteX7" fmla="*/ 226243 w 331704"/>
                <a:gd name="connsiteY7" fmla="*/ 509048 h 829559"/>
                <a:gd name="connsiteX8" fmla="*/ 245096 w 331704"/>
                <a:gd name="connsiteY8" fmla="*/ 537328 h 829559"/>
                <a:gd name="connsiteX9" fmla="*/ 263950 w 331704"/>
                <a:gd name="connsiteY9" fmla="*/ 593889 h 829559"/>
                <a:gd name="connsiteX10" fmla="*/ 273377 w 331704"/>
                <a:gd name="connsiteY10" fmla="*/ 622169 h 829559"/>
                <a:gd name="connsiteX11" fmla="*/ 282804 w 331704"/>
                <a:gd name="connsiteY11" fmla="*/ 659877 h 829559"/>
                <a:gd name="connsiteX12" fmla="*/ 301657 w 331704"/>
                <a:gd name="connsiteY12" fmla="*/ 688157 h 829559"/>
                <a:gd name="connsiteX13" fmla="*/ 329938 w 331704"/>
                <a:gd name="connsiteY13" fmla="*/ 791852 h 829559"/>
                <a:gd name="connsiteX14" fmla="*/ 329938 w 331704"/>
                <a:gd name="connsiteY14" fmla="*/ 829559 h 829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31704" h="829559">
                  <a:moveTo>
                    <a:pt x="0" y="0"/>
                  </a:moveTo>
                  <a:cubicBezTo>
                    <a:pt x="6284" y="18854"/>
                    <a:pt x="10629" y="38469"/>
                    <a:pt x="18853" y="56561"/>
                  </a:cubicBezTo>
                  <a:cubicBezTo>
                    <a:pt x="26435" y="73241"/>
                    <a:pt x="38512" y="87528"/>
                    <a:pt x="47134" y="103695"/>
                  </a:cubicBezTo>
                  <a:cubicBezTo>
                    <a:pt x="63667" y="134693"/>
                    <a:pt x="81221" y="165344"/>
                    <a:pt x="94268" y="197963"/>
                  </a:cubicBezTo>
                  <a:cubicBezTo>
                    <a:pt x="109929" y="237117"/>
                    <a:pt x="128191" y="286558"/>
                    <a:pt x="150828" y="320512"/>
                  </a:cubicBezTo>
                  <a:lnTo>
                    <a:pt x="169682" y="348792"/>
                  </a:lnTo>
                  <a:cubicBezTo>
                    <a:pt x="174466" y="367927"/>
                    <a:pt x="180422" y="395846"/>
                    <a:pt x="188536" y="414780"/>
                  </a:cubicBezTo>
                  <a:cubicBezTo>
                    <a:pt x="230149" y="511878"/>
                    <a:pt x="183327" y="380301"/>
                    <a:pt x="226243" y="509048"/>
                  </a:cubicBezTo>
                  <a:cubicBezTo>
                    <a:pt x="229826" y="519796"/>
                    <a:pt x="240495" y="526975"/>
                    <a:pt x="245096" y="537328"/>
                  </a:cubicBezTo>
                  <a:cubicBezTo>
                    <a:pt x="253167" y="555489"/>
                    <a:pt x="257665" y="575035"/>
                    <a:pt x="263950" y="593889"/>
                  </a:cubicBezTo>
                  <a:lnTo>
                    <a:pt x="273377" y="622169"/>
                  </a:lnTo>
                  <a:cubicBezTo>
                    <a:pt x="277474" y="634460"/>
                    <a:pt x="277700" y="647968"/>
                    <a:pt x="282804" y="659877"/>
                  </a:cubicBezTo>
                  <a:cubicBezTo>
                    <a:pt x="287267" y="670290"/>
                    <a:pt x="295373" y="678730"/>
                    <a:pt x="301657" y="688157"/>
                  </a:cubicBezTo>
                  <a:cubicBezTo>
                    <a:pt x="314982" y="754779"/>
                    <a:pt x="306017" y="720091"/>
                    <a:pt x="329938" y="791852"/>
                  </a:cubicBezTo>
                  <a:cubicBezTo>
                    <a:pt x="333913" y="803776"/>
                    <a:pt x="329938" y="816990"/>
                    <a:pt x="329938" y="829559"/>
                  </a:cubicBezTo>
                </a:path>
              </a:pathLst>
            </a:custGeom>
            <a:noFill/>
            <a:ln w="9525">
              <a:solidFill>
                <a:srgbClr val="C0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Freeform 8">
              <a:extLst>
                <a:ext uri="{FF2B5EF4-FFF2-40B4-BE49-F238E27FC236}">
                  <a16:creationId xmlns:a16="http://schemas.microsoft.com/office/drawing/2014/main" id="{E258650E-EA98-4544-819D-4739322751B9}"/>
                </a:ext>
              </a:extLst>
            </p:cNvPr>
            <p:cNvSpPr/>
            <p:nvPr/>
          </p:nvSpPr>
          <p:spPr>
            <a:xfrm rot="13251151" flipH="1">
              <a:off x="5308389" y="4108514"/>
              <a:ext cx="746753" cy="1258325"/>
            </a:xfrm>
            <a:custGeom>
              <a:avLst/>
              <a:gdLst>
                <a:gd name="connsiteX0" fmla="*/ 0 w 331704"/>
                <a:gd name="connsiteY0" fmla="*/ 0 h 829559"/>
                <a:gd name="connsiteX1" fmla="*/ 18853 w 331704"/>
                <a:gd name="connsiteY1" fmla="*/ 56561 h 829559"/>
                <a:gd name="connsiteX2" fmla="*/ 47134 w 331704"/>
                <a:gd name="connsiteY2" fmla="*/ 103695 h 829559"/>
                <a:gd name="connsiteX3" fmla="*/ 94268 w 331704"/>
                <a:gd name="connsiteY3" fmla="*/ 197963 h 829559"/>
                <a:gd name="connsiteX4" fmla="*/ 150828 w 331704"/>
                <a:gd name="connsiteY4" fmla="*/ 320512 h 829559"/>
                <a:gd name="connsiteX5" fmla="*/ 169682 w 331704"/>
                <a:gd name="connsiteY5" fmla="*/ 348792 h 829559"/>
                <a:gd name="connsiteX6" fmla="*/ 188536 w 331704"/>
                <a:gd name="connsiteY6" fmla="*/ 414780 h 829559"/>
                <a:gd name="connsiteX7" fmla="*/ 226243 w 331704"/>
                <a:gd name="connsiteY7" fmla="*/ 509048 h 829559"/>
                <a:gd name="connsiteX8" fmla="*/ 245096 w 331704"/>
                <a:gd name="connsiteY8" fmla="*/ 537328 h 829559"/>
                <a:gd name="connsiteX9" fmla="*/ 263950 w 331704"/>
                <a:gd name="connsiteY9" fmla="*/ 593889 h 829559"/>
                <a:gd name="connsiteX10" fmla="*/ 273377 w 331704"/>
                <a:gd name="connsiteY10" fmla="*/ 622169 h 829559"/>
                <a:gd name="connsiteX11" fmla="*/ 282804 w 331704"/>
                <a:gd name="connsiteY11" fmla="*/ 659877 h 829559"/>
                <a:gd name="connsiteX12" fmla="*/ 301657 w 331704"/>
                <a:gd name="connsiteY12" fmla="*/ 688157 h 829559"/>
                <a:gd name="connsiteX13" fmla="*/ 329938 w 331704"/>
                <a:gd name="connsiteY13" fmla="*/ 791852 h 829559"/>
                <a:gd name="connsiteX14" fmla="*/ 329938 w 331704"/>
                <a:gd name="connsiteY14" fmla="*/ 829559 h 829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31704" h="829559">
                  <a:moveTo>
                    <a:pt x="0" y="0"/>
                  </a:moveTo>
                  <a:cubicBezTo>
                    <a:pt x="6284" y="18854"/>
                    <a:pt x="10629" y="38469"/>
                    <a:pt x="18853" y="56561"/>
                  </a:cubicBezTo>
                  <a:cubicBezTo>
                    <a:pt x="26435" y="73241"/>
                    <a:pt x="38512" y="87528"/>
                    <a:pt x="47134" y="103695"/>
                  </a:cubicBezTo>
                  <a:cubicBezTo>
                    <a:pt x="63667" y="134693"/>
                    <a:pt x="81221" y="165344"/>
                    <a:pt x="94268" y="197963"/>
                  </a:cubicBezTo>
                  <a:cubicBezTo>
                    <a:pt x="109929" y="237117"/>
                    <a:pt x="128191" y="286558"/>
                    <a:pt x="150828" y="320512"/>
                  </a:cubicBezTo>
                  <a:lnTo>
                    <a:pt x="169682" y="348792"/>
                  </a:lnTo>
                  <a:cubicBezTo>
                    <a:pt x="174466" y="367927"/>
                    <a:pt x="180422" y="395846"/>
                    <a:pt x="188536" y="414780"/>
                  </a:cubicBezTo>
                  <a:cubicBezTo>
                    <a:pt x="230149" y="511878"/>
                    <a:pt x="183327" y="380301"/>
                    <a:pt x="226243" y="509048"/>
                  </a:cubicBezTo>
                  <a:cubicBezTo>
                    <a:pt x="229826" y="519796"/>
                    <a:pt x="240495" y="526975"/>
                    <a:pt x="245096" y="537328"/>
                  </a:cubicBezTo>
                  <a:cubicBezTo>
                    <a:pt x="253167" y="555489"/>
                    <a:pt x="257665" y="575035"/>
                    <a:pt x="263950" y="593889"/>
                  </a:cubicBezTo>
                  <a:lnTo>
                    <a:pt x="273377" y="622169"/>
                  </a:lnTo>
                  <a:cubicBezTo>
                    <a:pt x="277474" y="634460"/>
                    <a:pt x="277700" y="647968"/>
                    <a:pt x="282804" y="659877"/>
                  </a:cubicBezTo>
                  <a:cubicBezTo>
                    <a:pt x="287267" y="670290"/>
                    <a:pt x="295373" y="678730"/>
                    <a:pt x="301657" y="688157"/>
                  </a:cubicBezTo>
                  <a:cubicBezTo>
                    <a:pt x="314982" y="754779"/>
                    <a:pt x="306017" y="720091"/>
                    <a:pt x="329938" y="791852"/>
                  </a:cubicBezTo>
                  <a:cubicBezTo>
                    <a:pt x="333913" y="803776"/>
                    <a:pt x="329938" y="816990"/>
                    <a:pt x="329938" y="829559"/>
                  </a:cubicBezTo>
                </a:path>
              </a:pathLst>
            </a:custGeom>
            <a:noFill/>
            <a:ln w="9525">
              <a:solidFill>
                <a:srgbClr val="C0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Freeform 8">
              <a:extLst>
                <a:ext uri="{FF2B5EF4-FFF2-40B4-BE49-F238E27FC236}">
                  <a16:creationId xmlns:a16="http://schemas.microsoft.com/office/drawing/2014/main" id="{2968EA76-7845-4930-A9E1-705A407D4710}"/>
                </a:ext>
              </a:extLst>
            </p:cNvPr>
            <p:cNvSpPr/>
            <p:nvPr/>
          </p:nvSpPr>
          <p:spPr>
            <a:xfrm rot="13251151" flipV="1">
              <a:off x="4162385" y="1737124"/>
              <a:ext cx="260763" cy="1410225"/>
            </a:xfrm>
            <a:custGeom>
              <a:avLst/>
              <a:gdLst>
                <a:gd name="connsiteX0" fmla="*/ 0 w 331704"/>
                <a:gd name="connsiteY0" fmla="*/ 0 h 829559"/>
                <a:gd name="connsiteX1" fmla="*/ 18853 w 331704"/>
                <a:gd name="connsiteY1" fmla="*/ 56561 h 829559"/>
                <a:gd name="connsiteX2" fmla="*/ 47134 w 331704"/>
                <a:gd name="connsiteY2" fmla="*/ 103695 h 829559"/>
                <a:gd name="connsiteX3" fmla="*/ 94268 w 331704"/>
                <a:gd name="connsiteY3" fmla="*/ 197963 h 829559"/>
                <a:gd name="connsiteX4" fmla="*/ 150828 w 331704"/>
                <a:gd name="connsiteY4" fmla="*/ 320512 h 829559"/>
                <a:gd name="connsiteX5" fmla="*/ 169682 w 331704"/>
                <a:gd name="connsiteY5" fmla="*/ 348792 h 829559"/>
                <a:gd name="connsiteX6" fmla="*/ 188536 w 331704"/>
                <a:gd name="connsiteY6" fmla="*/ 414780 h 829559"/>
                <a:gd name="connsiteX7" fmla="*/ 226243 w 331704"/>
                <a:gd name="connsiteY7" fmla="*/ 509048 h 829559"/>
                <a:gd name="connsiteX8" fmla="*/ 245096 w 331704"/>
                <a:gd name="connsiteY8" fmla="*/ 537328 h 829559"/>
                <a:gd name="connsiteX9" fmla="*/ 263950 w 331704"/>
                <a:gd name="connsiteY9" fmla="*/ 593889 h 829559"/>
                <a:gd name="connsiteX10" fmla="*/ 273377 w 331704"/>
                <a:gd name="connsiteY10" fmla="*/ 622169 h 829559"/>
                <a:gd name="connsiteX11" fmla="*/ 282804 w 331704"/>
                <a:gd name="connsiteY11" fmla="*/ 659877 h 829559"/>
                <a:gd name="connsiteX12" fmla="*/ 301657 w 331704"/>
                <a:gd name="connsiteY12" fmla="*/ 688157 h 829559"/>
                <a:gd name="connsiteX13" fmla="*/ 329938 w 331704"/>
                <a:gd name="connsiteY13" fmla="*/ 791852 h 829559"/>
                <a:gd name="connsiteX14" fmla="*/ 329938 w 331704"/>
                <a:gd name="connsiteY14" fmla="*/ 829559 h 829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31704" h="829559">
                  <a:moveTo>
                    <a:pt x="0" y="0"/>
                  </a:moveTo>
                  <a:cubicBezTo>
                    <a:pt x="6284" y="18854"/>
                    <a:pt x="10629" y="38469"/>
                    <a:pt x="18853" y="56561"/>
                  </a:cubicBezTo>
                  <a:cubicBezTo>
                    <a:pt x="26435" y="73241"/>
                    <a:pt x="38512" y="87528"/>
                    <a:pt x="47134" y="103695"/>
                  </a:cubicBezTo>
                  <a:cubicBezTo>
                    <a:pt x="63667" y="134693"/>
                    <a:pt x="81221" y="165344"/>
                    <a:pt x="94268" y="197963"/>
                  </a:cubicBezTo>
                  <a:cubicBezTo>
                    <a:pt x="109929" y="237117"/>
                    <a:pt x="128191" y="286558"/>
                    <a:pt x="150828" y="320512"/>
                  </a:cubicBezTo>
                  <a:lnTo>
                    <a:pt x="169682" y="348792"/>
                  </a:lnTo>
                  <a:cubicBezTo>
                    <a:pt x="174466" y="367927"/>
                    <a:pt x="180422" y="395846"/>
                    <a:pt x="188536" y="414780"/>
                  </a:cubicBezTo>
                  <a:cubicBezTo>
                    <a:pt x="230149" y="511878"/>
                    <a:pt x="183327" y="380301"/>
                    <a:pt x="226243" y="509048"/>
                  </a:cubicBezTo>
                  <a:cubicBezTo>
                    <a:pt x="229826" y="519796"/>
                    <a:pt x="240495" y="526975"/>
                    <a:pt x="245096" y="537328"/>
                  </a:cubicBezTo>
                  <a:cubicBezTo>
                    <a:pt x="253167" y="555489"/>
                    <a:pt x="257665" y="575035"/>
                    <a:pt x="263950" y="593889"/>
                  </a:cubicBezTo>
                  <a:lnTo>
                    <a:pt x="273377" y="622169"/>
                  </a:lnTo>
                  <a:cubicBezTo>
                    <a:pt x="277474" y="634460"/>
                    <a:pt x="277700" y="647968"/>
                    <a:pt x="282804" y="659877"/>
                  </a:cubicBezTo>
                  <a:cubicBezTo>
                    <a:pt x="287267" y="670290"/>
                    <a:pt x="295373" y="678730"/>
                    <a:pt x="301657" y="688157"/>
                  </a:cubicBezTo>
                  <a:cubicBezTo>
                    <a:pt x="314982" y="754779"/>
                    <a:pt x="306017" y="720091"/>
                    <a:pt x="329938" y="791852"/>
                  </a:cubicBezTo>
                  <a:cubicBezTo>
                    <a:pt x="333913" y="803776"/>
                    <a:pt x="329938" y="816990"/>
                    <a:pt x="329938" y="829559"/>
                  </a:cubicBezTo>
                </a:path>
              </a:pathLst>
            </a:custGeom>
            <a:noFill/>
            <a:ln w="9525">
              <a:solidFill>
                <a:srgbClr val="C0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Freeform 8">
              <a:extLst>
                <a:ext uri="{FF2B5EF4-FFF2-40B4-BE49-F238E27FC236}">
                  <a16:creationId xmlns:a16="http://schemas.microsoft.com/office/drawing/2014/main" id="{40629468-82AB-4E35-95C1-85CF350A5498}"/>
                </a:ext>
              </a:extLst>
            </p:cNvPr>
            <p:cNvSpPr/>
            <p:nvPr/>
          </p:nvSpPr>
          <p:spPr>
            <a:xfrm rot="8348849" flipH="1" flipV="1">
              <a:off x="5445925" y="1699328"/>
              <a:ext cx="514369" cy="1458909"/>
            </a:xfrm>
            <a:custGeom>
              <a:avLst/>
              <a:gdLst>
                <a:gd name="connsiteX0" fmla="*/ 0 w 331704"/>
                <a:gd name="connsiteY0" fmla="*/ 0 h 829559"/>
                <a:gd name="connsiteX1" fmla="*/ 18853 w 331704"/>
                <a:gd name="connsiteY1" fmla="*/ 56561 h 829559"/>
                <a:gd name="connsiteX2" fmla="*/ 47134 w 331704"/>
                <a:gd name="connsiteY2" fmla="*/ 103695 h 829559"/>
                <a:gd name="connsiteX3" fmla="*/ 94268 w 331704"/>
                <a:gd name="connsiteY3" fmla="*/ 197963 h 829559"/>
                <a:gd name="connsiteX4" fmla="*/ 150828 w 331704"/>
                <a:gd name="connsiteY4" fmla="*/ 320512 h 829559"/>
                <a:gd name="connsiteX5" fmla="*/ 169682 w 331704"/>
                <a:gd name="connsiteY5" fmla="*/ 348792 h 829559"/>
                <a:gd name="connsiteX6" fmla="*/ 188536 w 331704"/>
                <a:gd name="connsiteY6" fmla="*/ 414780 h 829559"/>
                <a:gd name="connsiteX7" fmla="*/ 226243 w 331704"/>
                <a:gd name="connsiteY7" fmla="*/ 509048 h 829559"/>
                <a:gd name="connsiteX8" fmla="*/ 245096 w 331704"/>
                <a:gd name="connsiteY8" fmla="*/ 537328 h 829559"/>
                <a:gd name="connsiteX9" fmla="*/ 263950 w 331704"/>
                <a:gd name="connsiteY9" fmla="*/ 593889 h 829559"/>
                <a:gd name="connsiteX10" fmla="*/ 273377 w 331704"/>
                <a:gd name="connsiteY10" fmla="*/ 622169 h 829559"/>
                <a:gd name="connsiteX11" fmla="*/ 282804 w 331704"/>
                <a:gd name="connsiteY11" fmla="*/ 659877 h 829559"/>
                <a:gd name="connsiteX12" fmla="*/ 301657 w 331704"/>
                <a:gd name="connsiteY12" fmla="*/ 688157 h 829559"/>
                <a:gd name="connsiteX13" fmla="*/ 329938 w 331704"/>
                <a:gd name="connsiteY13" fmla="*/ 791852 h 829559"/>
                <a:gd name="connsiteX14" fmla="*/ 329938 w 331704"/>
                <a:gd name="connsiteY14" fmla="*/ 829559 h 829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31704" h="829559">
                  <a:moveTo>
                    <a:pt x="0" y="0"/>
                  </a:moveTo>
                  <a:cubicBezTo>
                    <a:pt x="6284" y="18854"/>
                    <a:pt x="10629" y="38469"/>
                    <a:pt x="18853" y="56561"/>
                  </a:cubicBezTo>
                  <a:cubicBezTo>
                    <a:pt x="26435" y="73241"/>
                    <a:pt x="38512" y="87528"/>
                    <a:pt x="47134" y="103695"/>
                  </a:cubicBezTo>
                  <a:cubicBezTo>
                    <a:pt x="63667" y="134693"/>
                    <a:pt x="81221" y="165344"/>
                    <a:pt x="94268" y="197963"/>
                  </a:cubicBezTo>
                  <a:cubicBezTo>
                    <a:pt x="109929" y="237117"/>
                    <a:pt x="128191" y="286558"/>
                    <a:pt x="150828" y="320512"/>
                  </a:cubicBezTo>
                  <a:lnTo>
                    <a:pt x="169682" y="348792"/>
                  </a:lnTo>
                  <a:cubicBezTo>
                    <a:pt x="174466" y="367927"/>
                    <a:pt x="180422" y="395846"/>
                    <a:pt x="188536" y="414780"/>
                  </a:cubicBezTo>
                  <a:cubicBezTo>
                    <a:pt x="230149" y="511878"/>
                    <a:pt x="183327" y="380301"/>
                    <a:pt x="226243" y="509048"/>
                  </a:cubicBezTo>
                  <a:cubicBezTo>
                    <a:pt x="229826" y="519796"/>
                    <a:pt x="240495" y="526975"/>
                    <a:pt x="245096" y="537328"/>
                  </a:cubicBezTo>
                  <a:cubicBezTo>
                    <a:pt x="253167" y="555489"/>
                    <a:pt x="257665" y="575035"/>
                    <a:pt x="263950" y="593889"/>
                  </a:cubicBezTo>
                  <a:lnTo>
                    <a:pt x="273377" y="622169"/>
                  </a:lnTo>
                  <a:cubicBezTo>
                    <a:pt x="277474" y="634460"/>
                    <a:pt x="277700" y="647968"/>
                    <a:pt x="282804" y="659877"/>
                  </a:cubicBezTo>
                  <a:cubicBezTo>
                    <a:pt x="287267" y="670290"/>
                    <a:pt x="295373" y="678730"/>
                    <a:pt x="301657" y="688157"/>
                  </a:cubicBezTo>
                  <a:cubicBezTo>
                    <a:pt x="314982" y="754779"/>
                    <a:pt x="306017" y="720091"/>
                    <a:pt x="329938" y="791852"/>
                  </a:cubicBezTo>
                  <a:cubicBezTo>
                    <a:pt x="333913" y="803776"/>
                    <a:pt x="329938" y="816990"/>
                    <a:pt x="329938" y="829559"/>
                  </a:cubicBezTo>
                </a:path>
              </a:pathLst>
            </a:custGeom>
            <a:noFill/>
            <a:ln w="9525">
              <a:solidFill>
                <a:srgbClr val="C0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 name="Freeform 8">
              <a:extLst>
                <a:ext uri="{FF2B5EF4-FFF2-40B4-BE49-F238E27FC236}">
                  <a16:creationId xmlns:a16="http://schemas.microsoft.com/office/drawing/2014/main" id="{C39E993E-593F-4BDA-B1A2-BD2D45BED96E}"/>
                </a:ext>
              </a:extLst>
            </p:cNvPr>
            <p:cNvSpPr/>
            <p:nvPr/>
          </p:nvSpPr>
          <p:spPr>
            <a:xfrm rot="8736871" flipH="1">
              <a:off x="6009473" y="3037978"/>
              <a:ext cx="811581" cy="1329260"/>
            </a:xfrm>
            <a:custGeom>
              <a:avLst/>
              <a:gdLst>
                <a:gd name="connsiteX0" fmla="*/ 0 w 331704"/>
                <a:gd name="connsiteY0" fmla="*/ 0 h 829559"/>
                <a:gd name="connsiteX1" fmla="*/ 18853 w 331704"/>
                <a:gd name="connsiteY1" fmla="*/ 56561 h 829559"/>
                <a:gd name="connsiteX2" fmla="*/ 47134 w 331704"/>
                <a:gd name="connsiteY2" fmla="*/ 103695 h 829559"/>
                <a:gd name="connsiteX3" fmla="*/ 94268 w 331704"/>
                <a:gd name="connsiteY3" fmla="*/ 197963 h 829559"/>
                <a:gd name="connsiteX4" fmla="*/ 150828 w 331704"/>
                <a:gd name="connsiteY4" fmla="*/ 320512 h 829559"/>
                <a:gd name="connsiteX5" fmla="*/ 169682 w 331704"/>
                <a:gd name="connsiteY5" fmla="*/ 348792 h 829559"/>
                <a:gd name="connsiteX6" fmla="*/ 188536 w 331704"/>
                <a:gd name="connsiteY6" fmla="*/ 414780 h 829559"/>
                <a:gd name="connsiteX7" fmla="*/ 226243 w 331704"/>
                <a:gd name="connsiteY7" fmla="*/ 509048 h 829559"/>
                <a:gd name="connsiteX8" fmla="*/ 245096 w 331704"/>
                <a:gd name="connsiteY8" fmla="*/ 537328 h 829559"/>
                <a:gd name="connsiteX9" fmla="*/ 263950 w 331704"/>
                <a:gd name="connsiteY9" fmla="*/ 593889 h 829559"/>
                <a:gd name="connsiteX10" fmla="*/ 273377 w 331704"/>
                <a:gd name="connsiteY10" fmla="*/ 622169 h 829559"/>
                <a:gd name="connsiteX11" fmla="*/ 282804 w 331704"/>
                <a:gd name="connsiteY11" fmla="*/ 659877 h 829559"/>
                <a:gd name="connsiteX12" fmla="*/ 301657 w 331704"/>
                <a:gd name="connsiteY12" fmla="*/ 688157 h 829559"/>
                <a:gd name="connsiteX13" fmla="*/ 329938 w 331704"/>
                <a:gd name="connsiteY13" fmla="*/ 791852 h 829559"/>
                <a:gd name="connsiteX14" fmla="*/ 329938 w 331704"/>
                <a:gd name="connsiteY14" fmla="*/ 829559 h 829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31704" h="829559">
                  <a:moveTo>
                    <a:pt x="0" y="0"/>
                  </a:moveTo>
                  <a:cubicBezTo>
                    <a:pt x="6284" y="18854"/>
                    <a:pt x="10629" y="38469"/>
                    <a:pt x="18853" y="56561"/>
                  </a:cubicBezTo>
                  <a:cubicBezTo>
                    <a:pt x="26435" y="73241"/>
                    <a:pt x="38512" y="87528"/>
                    <a:pt x="47134" y="103695"/>
                  </a:cubicBezTo>
                  <a:cubicBezTo>
                    <a:pt x="63667" y="134693"/>
                    <a:pt x="81221" y="165344"/>
                    <a:pt x="94268" y="197963"/>
                  </a:cubicBezTo>
                  <a:cubicBezTo>
                    <a:pt x="109929" y="237117"/>
                    <a:pt x="128191" y="286558"/>
                    <a:pt x="150828" y="320512"/>
                  </a:cubicBezTo>
                  <a:lnTo>
                    <a:pt x="169682" y="348792"/>
                  </a:lnTo>
                  <a:cubicBezTo>
                    <a:pt x="174466" y="367927"/>
                    <a:pt x="180422" y="395846"/>
                    <a:pt x="188536" y="414780"/>
                  </a:cubicBezTo>
                  <a:cubicBezTo>
                    <a:pt x="230149" y="511878"/>
                    <a:pt x="183327" y="380301"/>
                    <a:pt x="226243" y="509048"/>
                  </a:cubicBezTo>
                  <a:cubicBezTo>
                    <a:pt x="229826" y="519796"/>
                    <a:pt x="240495" y="526975"/>
                    <a:pt x="245096" y="537328"/>
                  </a:cubicBezTo>
                  <a:cubicBezTo>
                    <a:pt x="253167" y="555489"/>
                    <a:pt x="257665" y="575035"/>
                    <a:pt x="263950" y="593889"/>
                  </a:cubicBezTo>
                  <a:lnTo>
                    <a:pt x="273377" y="622169"/>
                  </a:lnTo>
                  <a:cubicBezTo>
                    <a:pt x="277474" y="634460"/>
                    <a:pt x="277700" y="647968"/>
                    <a:pt x="282804" y="659877"/>
                  </a:cubicBezTo>
                  <a:cubicBezTo>
                    <a:pt x="287267" y="670290"/>
                    <a:pt x="295373" y="678730"/>
                    <a:pt x="301657" y="688157"/>
                  </a:cubicBezTo>
                  <a:cubicBezTo>
                    <a:pt x="314982" y="754779"/>
                    <a:pt x="306017" y="720091"/>
                    <a:pt x="329938" y="791852"/>
                  </a:cubicBezTo>
                  <a:cubicBezTo>
                    <a:pt x="333913" y="803776"/>
                    <a:pt x="329938" y="816990"/>
                    <a:pt x="329938" y="829559"/>
                  </a:cubicBezTo>
                </a:path>
              </a:pathLst>
            </a:custGeom>
            <a:noFill/>
            <a:ln w="9525">
              <a:solidFill>
                <a:srgbClr val="C0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1241544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27286" y="4797153"/>
            <a:ext cx="2340260" cy="1046440"/>
          </a:xfrm>
          <a:prstGeom prst="rect">
            <a:avLst/>
          </a:prstGeom>
        </p:spPr>
        <p:txBody>
          <a:bodyPr wrap="square">
            <a:spAutoFit/>
          </a:bodyPr>
          <a:lstStyle/>
          <a:p>
            <a:r>
              <a:rPr lang="en-GB" sz="800" dirty="0"/>
              <a:t>‘Real World’ Problem / Data</a:t>
            </a:r>
          </a:p>
          <a:p>
            <a:r>
              <a:rPr lang="en-GB" sz="600" i="1" dirty="0"/>
              <a:t>Set an overall real world problem, supported by real</a:t>
            </a:r>
          </a:p>
          <a:p>
            <a:r>
              <a:rPr lang="en-GB" sz="600" i="1" dirty="0"/>
              <a:t>world data</a:t>
            </a:r>
          </a:p>
          <a:p>
            <a:r>
              <a:rPr lang="en-GB" sz="600" dirty="0"/>
              <a:t>Purely academic learning might require a theoretical problem in order to test a theoretical understanding. In employment though problems tend to be very real, and data rarely comes in coherent, standardised forms. It is usually in 'messier' formats that need to be interpreted to be of use.</a:t>
            </a:r>
          </a:p>
          <a:p>
            <a:r>
              <a:rPr lang="en-GB" sz="600" dirty="0"/>
              <a:t>Using a real world problem and real world data helps to develop skills in analysis, interpretation and evaluation.</a:t>
            </a:r>
          </a:p>
        </p:txBody>
      </p:sp>
      <p:sp>
        <p:nvSpPr>
          <p:cNvPr id="3" name="Rectangle 2"/>
          <p:cNvSpPr/>
          <p:nvPr/>
        </p:nvSpPr>
        <p:spPr>
          <a:xfrm>
            <a:off x="3732923" y="188640"/>
            <a:ext cx="2340260" cy="1138773"/>
          </a:xfrm>
          <a:prstGeom prst="rect">
            <a:avLst/>
          </a:prstGeom>
        </p:spPr>
        <p:txBody>
          <a:bodyPr wrap="square">
            <a:spAutoFit/>
          </a:bodyPr>
          <a:lstStyle/>
          <a:p>
            <a:r>
              <a:rPr lang="en-GB" sz="800" dirty="0"/>
              <a:t>Multiple Assessment Points</a:t>
            </a:r>
          </a:p>
          <a:p>
            <a:r>
              <a:rPr lang="en-GB" sz="600" i="1" dirty="0"/>
              <a:t>Move to a more distributed pattern of assessment; consider introducing ‘surprise’ points </a:t>
            </a:r>
          </a:p>
          <a:p>
            <a:r>
              <a:rPr lang="en-GB" sz="600" dirty="0"/>
              <a:t>Assessments are often delivered in the form of one summative assessment, e.g. an exam or essay, at the end of a period of formal learning. In employment however, ‘assessment’ or evaluation points tend to occur frequently. In addition, timing is often out of individual control, and consequently it can be necessary to juggle competing tasks at short notice.</a:t>
            </a:r>
          </a:p>
          <a:p>
            <a:r>
              <a:rPr lang="en-GB" sz="600" dirty="0"/>
              <a:t>Using multiple assessment points helps to develop reflective thinking, whilst ‘surprise’ points support task prioritisation.</a:t>
            </a:r>
          </a:p>
        </p:txBody>
      </p:sp>
      <p:sp>
        <p:nvSpPr>
          <p:cNvPr id="5" name="Rectangle 4"/>
          <p:cNvSpPr/>
          <p:nvPr/>
        </p:nvSpPr>
        <p:spPr>
          <a:xfrm>
            <a:off x="7511656" y="1628801"/>
            <a:ext cx="2340260" cy="1046440"/>
          </a:xfrm>
          <a:prstGeom prst="rect">
            <a:avLst/>
          </a:prstGeom>
        </p:spPr>
        <p:txBody>
          <a:bodyPr wrap="square">
            <a:spAutoFit/>
          </a:bodyPr>
          <a:lstStyle/>
          <a:p>
            <a:r>
              <a:rPr lang="en-GB" sz="800" dirty="0"/>
              <a:t>Varied Audiences</a:t>
            </a:r>
          </a:p>
          <a:p>
            <a:r>
              <a:rPr lang="en-GB" sz="600" i="1" dirty="0"/>
              <a:t>Aim to set explicit audiences for each assessment point</a:t>
            </a:r>
          </a:p>
          <a:p>
            <a:r>
              <a:rPr lang="en-GB" sz="600" dirty="0"/>
              <a:t>In higher education the audience for an assessment is implicitly the academic that sets it, who will naturally be already aligned in some way with the course and/or module. This contrasts with employment, where the audience can be peers, but is more often the client or another external third party, with different values, priorities and expectations.</a:t>
            </a:r>
          </a:p>
          <a:p>
            <a:r>
              <a:rPr lang="en-GB" sz="600" dirty="0"/>
              <a:t>Having to think for a different audience on an assessment provokes greater reflective thinking, and requires new types of synthesis.</a:t>
            </a:r>
          </a:p>
        </p:txBody>
      </p:sp>
      <p:sp>
        <p:nvSpPr>
          <p:cNvPr id="6" name="Rectangle 5"/>
          <p:cNvSpPr/>
          <p:nvPr/>
        </p:nvSpPr>
        <p:spPr>
          <a:xfrm>
            <a:off x="222533" y="4799204"/>
            <a:ext cx="2340260" cy="1231106"/>
          </a:xfrm>
          <a:prstGeom prst="rect">
            <a:avLst/>
          </a:prstGeom>
        </p:spPr>
        <p:txBody>
          <a:bodyPr wrap="square">
            <a:spAutoFit/>
          </a:bodyPr>
          <a:lstStyle/>
          <a:p>
            <a:r>
              <a:rPr lang="en-GB" sz="800" dirty="0"/>
              <a:t>Light Structure</a:t>
            </a:r>
          </a:p>
          <a:p>
            <a:r>
              <a:rPr lang="en-GB" sz="600" i="1" dirty="0"/>
              <a:t>Lightly structure the overall assessment; reward student</a:t>
            </a:r>
          </a:p>
          <a:p>
            <a:r>
              <a:rPr lang="en-GB" sz="600" i="1" dirty="0"/>
              <a:t>approaches</a:t>
            </a:r>
          </a:p>
          <a:p>
            <a:r>
              <a:rPr lang="en-GB" sz="600" dirty="0"/>
              <a:t>Most thinking on assessment suggests that there should be explicit guidance to students concerning how and where marks are attained. However in employment part of the challenge for the individual and/or team is the structuring of the work that needs to be completed. Tasks need to be identified, processes decided, and priorities allocated.</a:t>
            </a:r>
          </a:p>
          <a:p>
            <a:r>
              <a:rPr lang="en-GB" sz="600" dirty="0"/>
              <a:t>Using a light structure approach encourages students to plan tasks and goals in order to solve a bigger problem, strengthening their project management and prioritisation skills.</a:t>
            </a:r>
          </a:p>
        </p:txBody>
      </p:sp>
      <p:sp>
        <p:nvSpPr>
          <p:cNvPr id="7" name="Rectangle 6"/>
          <p:cNvSpPr/>
          <p:nvPr/>
        </p:nvSpPr>
        <p:spPr>
          <a:xfrm>
            <a:off x="154833" y="1628591"/>
            <a:ext cx="2340260" cy="1046440"/>
          </a:xfrm>
          <a:prstGeom prst="rect">
            <a:avLst/>
          </a:prstGeom>
        </p:spPr>
        <p:txBody>
          <a:bodyPr wrap="square">
            <a:spAutoFit/>
          </a:bodyPr>
          <a:lstStyle/>
          <a:p>
            <a:r>
              <a:rPr lang="en-GB" sz="800" dirty="0"/>
              <a:t>Peer / Self Review</a:t>
            </a:r>
          </a:p>
          <a:p>
            <a:r>
              <a:rPr lang="en-GB" sz="600" i="1" dirty="0"/>
              <a:t>Include peer and/or self review explicitly in the assessment process</a:t>
            </a:r>
          </a:p>
          <a:p>
            <a:r>
              <a:rPr lang="en-GB" sz="600" dirty="0"/>
              <a:t>Typically the review of assessments (i.e. feedback) in formal education is only provided by teaching staff. In employment, however, much of the review process comes in multiple forms, e.g. informal peer feedback from colleagues, formal and informal reviews from clients, and self-review of personal performance.</a:t>
            </a:r>
          </a:p>
          <a:p>
            <a:r>
              <a:rPr lang="en-GB" sz="600" dirty="0"/>
              <a:t>Including peer and/or self review explicitly within an assessment helps students to develop critical thinking skills, and encourages articulation and evidencing.</a:t>
            </a:r>
          </a:p>
        </p:txBody>
      </p:sp>
      <p:sp>
        <p:nvSpPr>
          <p:cNvPr id="8" name="Rectangle 7"/>
          <p:cNvSpPr/>
          <p:nvPr/>
        </p:nvSpPr>
        <p:spPr>
          <a:xfrm>
            <a:off x="3810932" y="5879594"/>
            <a:ext cx="2340260" cy="861774"/>
          </a:xfrm>
          <a:prstGeom prst="rect">
            <a:avLst/>
          </a:prstGeom>
        </p:spPr>
        <p:txBody>
          <a:bodyPr wrap="square">
            <a:spAutoFit/>
          </a:bodyPr>
          <a:lstStyle/>
          <a:p>
            <a:r>
              <a:rPr lang="en-GB" sz="800" dirty="0"/>
              <a:t>Collaborative Working</a:t>
            </a:r>
          </a:p>
          <a:p>
            <a:r>
              <a:rPr lang="en-GB" sz="600" i="1" dirty="0"/>
              <a:t>Create teams of students from the outset, encourage collaboration</a:t>
            </a:r>
          </a:p>
          <a:p>
            <a:r>
              <a:rPr lang="en-GB" sz="600" dirty="0"/>
              <a:t>Many forms of assessment require working alone, yet employment invariably requires some form of collaboration and team work, and often with unknown and perhaps even challenging individuals.</a:t>
            </a:r>
          </a:p>
          <a:p>
            <a:r>
              <a:rPr lang="en-GB" sz="600" dirty="0"/>
              <a:t>Encouraging students to work collaboratively and in teams improves their ability to negotiate and discuss, and develops their understanding of team roles and role flexibility.</a:t>
            </a:r>
          </a:p>
        </p:txBody>
      </p:sp>
      <p:sp>
        <p:nvSpPr>
          <p:cNvPr id="14" name="Rectangle 13"/>
          <p:cNvSpPr/>
          <p:nvPr/>
        </p:nvSpPr>
        <p:spPr>
          <a:xfrm>
            <a:off x="-27320" y="0"/>
            <a:ext cx="2881879" cy="338554"/>
          </a:xfrm>
          <a:prstGeom prst="rect">
            <a:avLst/>
          </a:prstGeom>
        </p:spPr>
        <p:txBody>
          <a:bodyPr wrap="none">
            <a:spAutoFit/>
          </a:bodyPr>
          <a:lstStyle/>
          <a:p>
            <a:r>
              <a:rPr lang="en-GB" sz="1600" dirty="0"/>
              <a:t>Designing Authentic Assessment</a:t>
            </a:r>
          </a:p>
        </p:txBody>
      </p:sp>
      <p:sp>
        <p:nvSpPr>
          <p:cNvPr id="15" name="Rectangle 14"/>
          <p:cNvSpPr/>
          <p:nvPr/>
        </p:nvSpPr>
        <p:spPr>
          <a:xfrm>
            <a:off x="1" y="260648"/>
            <a:ext cx="3778542" cy="307777"/>
          </a:xfrm>
          <a:prstGeom prst="rect">
            <a:avLst/>
          </a:prstGeom>
        </p:spPr>
        <p:txBody>
          <a:bodyPr wrap="square">
            <a:spAutoFit/>
          </a:bodyPr>
          <a:lstStyle/>
          <a:p>
            <a:r>
              <a:rPr lang="en-GB" sz="700" dirty="0"/>
              <a:t>The concept of an authentic assessment is an assessment where the tasks and conditions are more closely aligned to what you would experience within employment.</a:t>
            </a:r>
          </a:p>
        </p:txBody>
      </p:sp>
      <p:sp>
        <p:nvSpPr>
          <p:cNvPr id="16" name="TextBox 1">
            <a:extLst>
              <a:ext uri="{FF2B5EF4-FFF2-40B4-BE49-F238E27FC236}">
                <a16:creationId xmlns:a16="http://schemas.microsoft.com/office/drawing/2014/main" id="{D976924F-CA5E-40DA-A3D0-05A52099C571}"/>
              </a:ext>
            </a:extLst>
          </p:cNvPr>
          <p:cNvSpPr txBox="1"/>
          <p:nvPr/>
        </p:nvSpPr>
        <p:spPr>
          <a:xfrm>
            <a:off x="-15552" y="620689"/>
            <a:ext cx="651140" cy="794385"/>
          </a:xfrm>
          <a:prstGeom prst="rect">
            <a:avLst/>
          </a:prstGeom>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ct val="150000"/>
              </a:lnSpc>
            </a:pPr>
            <a:r>
              <a:rPr lang="en-GB" sz="1050" dirty="0"/>
              <a:t>Module:</a:t>
            </a:r>
          </a:p>
          <a:p>
            <a:pPr>
              <a:lnSpc>
                <a:spcPct val="150000"/>
              </a:lnSpc>
            </a:pPr>
            <a:r>
              <a:rPr lang="en-GB" sz="1050" dirty="0"/>
              <a:t>Tutor(s):</a:t>
            </a:r>
          </a:p>
          <a:p>
            <a:pPr>
              <a:lnSpc>
                <a:spcPct val="150000"/>
              </a:lnSpc>
            </a:pPr>
            <a:r>
              <a:rPr lang="en-GB" sz="1050" dirty="0"/>
              <a:t>Year:</a:t>
            </a:r>
          </a:p>
        </p:txBody>
      </p:sp>
      <p:grpSp>
        <p:nvGrpSpPr>
          <p:cNvPr id="17" name="Group 16">
            <a:extLst>
              <a:ext uri="{FF2B5EF4-FFF2-40B4-BE49-F238E27FC236}">
                <a16:creationId xmlns:a16="http://schemas.microsoft.com/office/drawing/2014/main" id="{9F8CB9EE-6E94-42B9-A05B-10DA3D04304C}"/>
              </a:ext>
            </a:extLst>
          </p:cNvPr>
          <p:cNvGrpSpPr/>
          <p:nvPr/>
        </p:nvGrpSpPr>
        <p:grpSpPr>
          <a:xfrm>
            <a:off x="652744" y="836712"/>
            <a:ext cx="2663163" cy="504056"/>
            <a:chOff x="1419174" y="836712"/>
            <a:chExt cx="2663163" cy="504056"/>
          </a:xfrm>
        </p:grpSpPr>
        <p:cxnSp>
          <p:nvCxnSpPr>
            <p:cNvPr id="18" name="Straight Connector 17">
              <a:extLst>
                <a:ext uri="{FF2B5EF4-FFF2-40B4-BE49-F238E27FC236}">
                  <a16:creationId xmlns:a16="http://schemas.microsoft.com/office/drawing/2014/main" id="{CD29920C-22A5-4494-A6F4-96A219313788}"/>
                </a:ext>
              </a:extLst>
            </p:cNvPr>
            <p:cNvCxnSpPr/>
            <p:nvPr/>
          </p:nvCxnSpPr>
          <p:spPr>
            <a:xfrm>
              <a:off x="1419174" y="1340768"/>
              <a:ext cx="2652295" cy="0"/>
            </a:xfrm>
            <a:prstGeom prst="line">
              <a:avLst/>
            </a:prstGeom>
            <a:ln w="6350"/>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75664B2E-AA8C-4958-97B5-E5C00867B956}"/>
                </a:ext>
              </a:extLst>
            </p:cNvPr>
            <p:cNvCxnSpPr/>
            <p:nvPr/>
          </p:nvCxnSpPr>
          <p:spPr>
            <a:xfrm>
              <a:off x="1424608" y="1088740"/>
              <a:ext cx="2652295" cy="0"/>
            </a:xfrm>
            <a:prstGeom prst="line">
              <a:avLst/>
            </a:prstGeom>
            <a:ln w="6350"/>
          </p:spPr>
          <p:style>
            <a:lnRef idx="1">
              <a:schemeClr val="dk1"/>
            </a:lnRef>
            <a:fillRef idx="0">
              <a:schemeClr val="dk1"/>
            </a:fillRef>
            <a:effectRef idx="0">
              <a:schemeClr val="dk1"/>
            </a:effectRef>
            <a:fontRef idx="minor">
              <a:schemeClr val="tx1"/>
            </a:fontRef>
          </p:style>
        </p:cxnSp>
        <p:cxnSp>
          <p:nvCxnSpPr>
            <p:cNvPr id="20" name="Straight Connector 19">
              <a:extLst>
                <a:ext uri="{FF2B5EF4-FFF2-40B4-BE49-F238E27FC236}">
                  <a16:creationId xmlns:a16="http://schemas.microsoft.com/office/drawing/2014/main" id="{D95A6ACE-D7AD-4527-A49D-523303947297}"/>
                </a:ext>
              </a:extLst>
            </p:cNvPr>
            <p:cNvCxnSpPr/>
            <p:nvPr/>
          </p:nvCxnSpPr>
          <p:spPr>
            <a:xfrm>
              <a:off x="1430042" y="836712"/>
              <a:ext cx="2652295" cy="0"/>
            </a:xfrm>
            <a:prstGeom prst="line">
              <a:avLst/>
            </a:prstGeom>
            <a:ln w="6350"/>
          </p:spPr>
          <p:style>
            <a:lnRef idx="1">
              <a:schemeClr val="dk1"/>
            </a:lnRef>
            <a:fillRef idx="0">
              <a:schemeClr val="dk1"/>
            </a:fillRef>
            <a:effectRef idx="0">
              <a:schemeClr val="dk1"/>
            </a:effectRef>
            <a:fontRef idx="minor">
              <a:schemeClr val="tx1"/>
            </a:fontRef>
          </p:style>
        </p:cxnSp>
      </p:grpSp>
      <p:graphicFrame>
        <p:nvGraphicFramePr>
          <p:cNvPr id="21" name="Chart 20">
            <a:extLst>
              <a:ext uri="{FF2B5EF4-FFF2-40B4-BE49-F238E27FC236}">
                <a16:creationId xmlns:a16="http://schemas.microsoft.com/office/drawing/2014/main" id="{AB973386-21EF-47ED-961B-2BD0A94FA9AF}"/>
              </a:ext>
            </a:extLst>
          </p:cNvPr>
          <p:cNvGraphicFramePr/>
          <p:nvPr>
            <p:extLst>
              <p:ext uri="{D42A27DB-BD31-4B8C-83A1-F6EECF244321}">
                <p14:modId xmlns:p14="http://schemas.microsoft.com/office/powerpoint/2010/main" val="2145605352"/>
              </p:ext>
            </p:extLst>
          </p:nvPr>
        </p:nvGraphicFramePr>
        <p:xfrm>
          <a:off x="22853" y="1412776"/>
          <a:ext cx="8151030" cy="529062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076340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2300</TotalTime>
  <Words>1620</Words>
  <Application>Microsoft Office PowerPoint</Application>
  <PresentationFormat>A4 Paper (210x297 mm)</PresentationFormat>
  <Paragraphs>82</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Bradley Hand ITC</vt:lpstr>
      <vt:lpstr>Calibri</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Osborne</dc:creator>
  <cp:lastModifiedBy>Rich Osborne</cp:lastModifiedBy>
  <cp:revision>68</cp:revision>
  <cp:lastPrinted>2022-04-04T10:11:44Z</cp:lastPrinted>
  <dcterms:created xsi:type="dcterms:W3CDTF">2012-06-26T08:34:51Z</dcterms:created>
  <dcterms:modified xsi:type="dcterms:W3CDTF">2022-04-04T10:14:01Z</dcterms:modified>
</cp:coreProperties>
</file>