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12"/>
  </p:notesMasterIdLst>
  <p:sldIdLst>
    <p:sldId id="422" r:id="rId5"/>
    <p:sldId id="426" r:id="rId6"/>
    <p:sldId id="423" r:id="rId7"/>
    <p:sldId id="432" r:id="rId8"/>
    <p:sldId id="425" r:id="rId9"/>
    <p:sldId id="428" r:id="rId10"/>
    <p:sldId id="430" r:id="rId1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C96E423-AC2C-3671-57F0-390EE29F168E}" v="8" dt="2022-04-06T10:41:17.624"/>
    <p1510:client id="{B3665A6F-6F1E-4F50-AC20-03F1DFD765D2}" v="18" dt="2022-04-06T11:08:12.415"/>
    <p1510:client id="{D1CA7BB4-C7F9-1348-3319-BBBEB42EEBAA}" v="4" dt="2022-04-06T11:04:22.623"/>
    <p1510:client id="{EE398780-CCEC-0CF4-0B9E-D5F9FDEA3BFB}" v="9" dt="2022-04-06T10:33:36.757"/>
    <p1510:client id="{FE4901C9-D99D-D6D6-6DB9-829417D30922}" v="2781" dt="2022-04-05T16:32:24.712"/>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p:scale>
          <a:sx n="1" d="2"/>
          <a:sy n="1" d="2"/>
        </p:scale>
        <p:origin x="0" y="0"/>
      </p:cViewPr>
      <p:guideLst/>
    </p:cSldViewPr>
  </p:slide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presProps" Target="presProps.xml"/><Relationship Id="rId18" Type="http://schemas.microsoft.com/office/2015/10/relationships/revisionInfo" Target="revisionInfo.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notesMaster" Target="notesMasters/notesMaster1.xml"/><Relationship Id="rId17" Type="http://schemas.microsoft.com/office/2016/11/relationships/changesInfo" Target="changesInfos/changesInfo1.xml"/><Relationship Id="rId2" Type="http://schemas.openxmlformats.org/officeDocument/2006/relationships/customXml" Target="../customXml/item2.xml"/><Relationship Id="rId16"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theme" Target="theme/theme1.xml"/><Relationship Id="rId10" Type="http://schemas.openxmlformats.org/officeDocument/2006/relationships/slide" Target="slides/slide6.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l Haj Sleiman, Nidal" userId="S::qtnvna8@ucl.ac.uk::4406b5c8-27a9-4a34-aa49-c3e79aed5fa3" providerId="AD" clId="Web-{D1CA7BB4-C7F9-1348-3319-BBBEB42EEBAA}"/>
    <pc:docChg chg="modSld">
      <pc:chgData name="Al Haj Sleiman, Nidal" userId="S::qtnvna8@ucl.ac.uk::4406b5c8-27a9-4a34-aa49-c3e79aed5fa3" providerId="AD" clId="Web-{D1CA7BB4-C7F9-1348-3319-BBBEB42EEBAA}" dt="2022-04-06T11:04:22.623" v="1" actId="20577"/>
      <pc:docMkLst>
        <pc:docMk/>
      </pc:docMkLst>
      <pc:sldChg chg="modSp">
        <pc:chgData name="Al Haj Sleiman, Nidal" userId="S::qtnvna8@ucl.ac.uk::4406b5c8-27a9-4a34-aa49-c3e79aed5fa3" providerId="AD" clId="Web-{D1CA7BB4-C7F9-1348-3319-BBBEB42EEBAA}" dt="2022-04-06T11:04:22.623" v="1" actId="20577"/>
        <pc:sldMkLst>
          <pc:docMk/>
          <pc:sldMk cId="2064105877" sldId="422"/>
        </pc:sldMkLst>
        <pc:spChg chg="mod">
          <ac:chgData name="Al Haj Sleiman, Nidal" userId="S::qtnvna8@ucl.ac.uk::4406b5c8-27a9-4a34-aa49-c3e79aed5fa3" providerId="AD" clId="Web-{D1CA7BB4-C7F9-1348-3319-BBBEB42EEBAA}" dt="2022-04-06T11:04:22.623" v="1" actId="20577"/>
          <ac:spMkLst>
            <pc:docMk/>
            <pc:sldMk cId="2064105877" sldId="422"/>
            <ac:spMk id="4" creationId="{EF6AD325-624F-4B7A-9FEB-D65254BB1268}"/>
          </ac:spMkLst>
        </pc:spChg>
      </pc:sldChg>
    </pc:docChg>
  </pc:docChgLst>
  <pc:docChgLst>
    <pc:chgData name="Havemann, Leo" userId="01431782-c0e7-4719-9a21-01bc5eee764b" providerId="ADAL" clId="{B3665A6F-6F1E-4F50-AC20-03F1DFD765D2}"/>
    <pc:docChg chg="custSel addSld delSld modSld sldOrd">
      <pc:chgData name="Havemann, Leo" userId="01431782-c0e7-4719-9a21-01bc5eee764b" providerId="ADAL" clId="{B3665A6F-6F1E-4F50-AC20-03F1DFD765D2}" dt="2022-04-06T11:08:12.415" v="717" actId="20577"/>
      <pc:docMkLst>
        <pc:docMk/>
      </pc:docMkLst>
      <pc:sldChg chg="modSp mod">
        <pc:chgData name="Havemann, Leo" userId="01431782-c0e7-4719-9a21-01bc5eee764b" providerId="ADAL" clId="{B3665A6F-6F1E-4F50-AC20-03F1DFD765D2}" dt="2022-03-31T16:26:11.865" v="328" actId="122"/>
        <pc:sldMkLst>
          <pc:docMk/>
          <pc:sldMk cId="2064105877" sldId="422"/>
        </pc:sldMkLst>
        <pc:spChg chg="mod">
          <ac:chgData name="Havemann, Leo" userId="01431782-c0e7-4719-9a21-01bc5eee764b" providerId="ADAL" clId="{B3665A6F-6F1E-4F50-AC20-03F1DFD765D2}" dt="2022-03-31T16:26:11.865" v="328" actId="122"/>
          <ac:spMkLst>
            <pc:docMk/>
            <pc:sldMk cId="2064105877" sldId="422"/>
            <ac:spMk id="4" creationId="{EF6AD325-624F-4B7A-9FEB-D65254BB1268}"/>
          </ac:spMkLst>
        </pc:spChg>
      </pc:sldChg>
      <pc:sldChg chg="delSp modSp mod ord">
        <pc:chgData name="Havemann, Leo" userId="01431782-c0e7-4719-9a21-01bc5eee764b" providerId="ADAL" clId="{B3665A6F-6F1E-4F50-AC20-03F1DFD765D2}" dt="2022-04-06T10:04:04.722" v="706" actId="114"/>
        <pc:sldMkLst>
          <pc:docMk/>
          <pc:sldMk cId="823499513" sldId="423"/>
        </pc:sldMkLst>
        <pc:spChg chg="mod">
          <ac:chgData name="Havemann, Leo" userId="01431782-c0e7-4719-9a21-01bc5eee764b" providerId="ADAL" clId="{B3665A6F-6F1E-4F50-AC20-03F1DFD765D2}" dt="2022-04-06T10:04:04.722" v="706" actId="114"/>
          <ac:spMkLst>
            <pc:docMk/>
            <pc:sldMk cId="823499513" sldId="423"/>
            <ac:spMk id="2" creationId="{9AD598E1-601E-491D-9ACE-E568C4C035B3}"/>
          </ac:spMkLst>
        </pc:spChg>
        <pc:spChg chg="del">
          <ac:chgData name="Havemann, Leo" userId="01431782-c0e7-4719-9a21-01bc5eee764b" providerId="ADAL" clId="{B3665A6F-6F1E-4F50-AC20-03F1DFD765D2}" dt="2022-03-31T16:18:40.657" v="292" actId="478"/>
          <ac:spMkLst>
            <pc:docMk/>
            <pc:sldMk cId="823499513" sldId="423"/>
            <ac:spMk id="4" creationId="{6578ED92-8796-6D48-A276-C300A1D06B2B}"/>
          </ac:spMkLst>
        </pc:spChg>
        <pc:spChg chg="mod">
          <ac:chgData name="Havemann, Leo" userId="01431782-c0e7-4719-9a21-01bc5eee764b" providerId="ADAL" clId="{B3665A6F-6F1E-4F50-AC20-03F1DFD765D2}" dt="2022-04-06T10:03:35.604" v="687" actId="1035"/>
          <ac:spMkLst>
            <pc:docMk/>
            <pc:sldMk cId="823499513" sldId="423"/>
            <ac:spMk id="7" creationId="{00000000-0000-0000-0000-000000000000}"/>
          </ac:spMkLst>
        </pc:spChg>
      </pc:sldChg>
      <pc:sldChg chg="del">
        <pc:chgData name="Havemann, Leo" userId="01431782-c0e7-4719-9a21-01bc5eee764b" providerId="ADAL" clId="{B3665A6F-6F1E-4F50-AC20-03F1DFD765D2}" dt="2022-03-31T16:21:22.306" v="319" actId="47"/>
        <pc:sldMkLst>
          <pc:docMk/>
          <pc:sldMk cId="503372889" sldId="424"/>
        </pc:sldMkLst>
      </pc:sldChg>
      <pc:sldChg chg="delSp modSp mod">
        <pc:chgData name="Havemann, Leo" userId="01431782-c0e7-4719-9a21-01bc5eee764b" providerId="ADAL" clId="{B3665A6F-6F1E-4F50-AC20-03F1DFD765D2}" dt="2022-03-31T16:21:15.849" v="318"/>
        <pc:sldMkLst>
          <pc:docMk/>
          <pc:sldMk cId="1337246842" sldId="425"/>
        </pc:sldMkLst>
        <pc:spChg chg="del mod">
          <ac:chgData name="Havemann, Leo" userId="01431782-c0e7-4719-9a21-01bc5eee764b" providerId="ADAL" clId="{B3665A6F-6F1E-4F50-AC20-03F1DFD765D2}" dt="2022-03-31T16:21:15.849" v="318"/>
          <ac:spMkLst>
            <pc:docMk/>
            <pc:sldMk cId="1337246842" sldId="425"/>
            <ac:spMk id="3" creationId="{ED04940E-C52F-409B-AA7F-D941088CC56C}"/>
          </ac:spMkLst>
        </pc:spChg>
      </pc:sldChg>
      <pc:sldChg chg="modSp mod ord">
        <pc:chgData name="Havemann, Leo" userId="01431782-c0e7-4719-9a21-01bc5eee764b" providerId="ADAL" clId="{B3665A6F-6F1E-4F50-AC20-03F1DFD765D2}" dt="2022-04-06T11:08:12.415" v="717" actId="20577"/>
        <pc:sldMkLst>
          <pc:docMk/>
          <pc:sldMk cId="2421102083" sldId="426"/>
        </pc:sldMkLst>
        <pc:spChg chg="mod">
          <ac:chgData name="Havemann, Leo" userId="01431782-c0e7-4719-9a21-01bc5eee764b" providerId="ADAL" clId="{B3665A6F-6F1E-4F50-AC20-03F1DFD765D2}" dt="2022-04-06T11:08:12.415" v="717" actId="20577"/>
          <ac:spMkLst>
            <pc:docMk/>
            <pc:sldMk cId="2421102083" sldId="426"/>
            <ac:spMk id="4" creationId="{6578ED92-8796-6D48-A276-C300A1D06B2B}"/>
          </ac:spMkLst>
        </pc:spChg>
      </pc:sldChg>
      <pc:sldChg chg="del">
        <pc:chgData name="Havemann, Leo" userId="01431782-c0e7-4719-9a21-01bc5eee764b" providerId="ADAL" clId="{B3665A6F-6F1E-4F50-AC20-03F1DFD765D2}" dt="2022-03-31T16:29:12.635" v="390" actId="47"/>
        <pc:sldMkLst>
          <pc:docMk/>
          <pc:sldMk cId="2240316347" sldId="427"/>
        </pc:sldMkLst>
      </pc:sldChg>
      <pc:sldChg chg="new del">
        <pc:chgData name="Havemann, Leo" userId="01431782-c0e7-4719-9a21-01bc5eee764b" providerId="ADAL" clId="{B3665A6F-6F1E-4F50-AC20-03F1DFD765D2}" dt="2022-04-06T09:55:14.961" v="393" actId="47"/>
        <pc:sldMkLst>
          <pc:docMk/>
          <pc:sldMk cId="3908523074" sldId="431"/>
        </pc:sldMkLst>
      </pc:sldChg>
      <pc:sldChg chg="addSp delSp modSp add mod">
        <pc:chgData name="Havemann, Leo" userId="01431782-c0e7-4719-9a21-01bc5eee764b" providerId="ADAL" clId="{B3665A6F-6F1E-4F50-AC20-03F1DFD765D2}" dt="2022-04-06T10:02:37.441" v="681" actId="20577"/>
        <pc:sldMkLst>
          <pc:docMk/>
          <pc:sldMk cId="3786611946" sldId="432"/>
        </pc:sldMkLst>
        <pc:spChg chg="mod">
          <ac:chgData name="Havemann, Leo" userId="01431782-c0e7-4719-9a21-01bc5eee764b" providerId="ADAL" clId="{B3665A6F-6F1E-4F50-AC20-03F1DFD765D2}" dt="2022-04-06T10:02:37.441" v="681" actId="20577"/>
          <ac:spMkLst>
            <pc:docMk/>
            <pc:sldMk cId="3786611946" sldId="432"/>
            <ac:spMk id="4" creationId="{6578ED92-8796-6D48-A276-C300A1D06B2B}"/>
          </ac:spMkLst>
        </pc:spChg>
        <pc:picChg chg="add mod">
          <ac:chgData name="Havemann, Leo" userId="01431782-c0e7-4719-9a21-01bc5eee764b" providerId="ADAL" clId="{B3665A6F-6F1E-4F50-AC20-03F1DFD765D2}" dt="2022-04-06T10:00:08.721" v="663" actId="1035"/>
          <ac:picMkLst>
            <pc:docMk/>
            <pc:sldMk cId="3786611946" sldId="432"/>
            <ac:picMk id="3" creationId="{38D2231F-80DF-4EF6-A2BB-F797967B1175}"/>
          </ac:picMkLst>
        </pc:picChg>
        <pc:picChg chg="del">
          <ac:chgData name="Havemann, Leo" userId="01431782-c0e7-4719-9a21-01bc5eee764b" providerId="ADAL" clId="{B3665A6F-6F1E-4F50-AC20-03F1DFD765D2}" dt="2022-04-06T09:59:00.107" v="588" actId="478"/>
          <ac:picMkLst>
            <pc:docMk/>
            <pc:sldMk cId="3786611946" sldId="432"/>
            <ac:picMk id="13" creationId="{00000000-0000-0000-0000-000000000000}"/>
          </ac:picMkLst>
        </pc:picChg>
      </pc:sldChg>
    </pc:docChg>
  </pc:docChgLst>
  <pc:docChgLst>
    <pc:chgData name="Al Haj Sleiman, Nidal" userId="S::qtnvna8@ucl.ac.uk::4406b5c8-27a9-4a34-aa49-c3e79aed5fa3" providerId="AD" clId="Web-{EE398780-CCEC-0CF4-0B9E-D5F9FDEA3BFB}"/>
    <pc:docChg chg="modSld">
      <pc:chgData name="Al Haj Sleiman, Nidal" userId="S::qtnvna8@ucl.ac.uk::4406b5c8-27a9-4a34-aa49-c3e79aed5fa3" providerId="AD" clId="Web-{EE398780-CCEC-0CF4-0B9E-D5F9FDEA3BFB}" dt="2022-04-06T10:33:36.757" v="5"/>
      <pc:docMkLst>
        <pc:docMk/>
      </pc:docMkLst>
      <pc:sldChg chg="addSp delSp modSp">
        <pc:chgData name="Al Haj Sleiman, Nidal" userId="S::qtnvna8@ucl.ac.uk::4406b5c8-27a9-4a34-aa49-c3e79aed5fa3" providerId="AD" clId="Web-{EE398780-CCEC-0CF4-0B9E-D5F9FDEA3BFB}" dt="2022-04-06T10:33:36.757" v="5"/>
        <pc:sldMkLst>
          <pc:docMk/>
          <pc:sldMk cId="1337246842" sldId="425"/>
        </pc:sldMkLst>
        <pc:spChg chg="add del mod">
          <ac:chgData name="Al Haj Sleiman, Nidal" userId="S::qtnvna8@ucl.ac.uk::4406b5c8-27a9-4a34-aa49-c3e79aed5fa3" providerId="AD" clId="Web-{EE398780-CCEC-0CF4-0B9E-D5F9FDEA3BFB}" dt="2022-04-06T10:33:36.757" v="5"/>
          <ac:spMkLst>
            <pc:docMk/>
            <pc:sldMk cId="1337246842" sldId="425"/>
            <ac:spMk id="4" creationId="{E3B8BE6D-4700-97E7-C4BE-52B5A7794A58}"/>
          </ac:spMkLst>
        </pc:spChg>
        <pc:picChg chg="mod">
          <ac:chgData name="Al Haj Sleiman, Nidal" userId="S::qtnvna8@ucl.ac.uk::4406b5c8-27a9-4a34-aa49-c3e79aed5fa3" providerId="AD" clId="Web-{EE398780-CCEC-0CF4-0B9E-D5F9FDEA3BFB}" dt="2022-04-06T10:33:07.397" v="1" actId="14100"/>
          <ac:picMkLst>
            <pc:docMk/>
            <pc:sldMk cId="1337246842" sldId="425"/>
            <ac:picMk id="7" creationId="{00000000-0000-0000-0000-000000000000}"/>
          </ac:picMkLst>
        </pc:picChg>
        <pc:picChg chg="del">
          <ac:chgData name="Al Haj Sleiman, Nidal" userId="S::qtnvna8@ucl.ac.uk::4406b5c8-27a9-4a34-aa49-c3e79aed5fa3" providerId="AD" clId="Web-{EE398780-CCEC-0CF4-0B9E-D5F9FDEA3BFB}" dt="2022-04-06T10:32:56.115" v="0"/>
          <ac:picMkLst>
            <pc:docMk/>
            <pc:sldMk cId="1337246842" sldId="425"/>
            <ac:picMk id="8" creationId="{00000000-0000-0000-0000-000000000000}"/>
          </ac:picMkLst>
        </pc:picChg>
      </pc:sldChg>
    </pc:docChg>
  </pc:docChgLst>
  <pc:docChgLst>
    <pc:chgData name="Al Haj Sleiman, Nidal" userId="S::qtnvna8@ucl.ac.uk::4406b5c8-27a9-4a34-aa49-c3e79aed5fa3" providerId="AD" clId="Web-{FE4901C9-D99D-D6D6-6DB9-829417D30922}"/>
    <pc:docChg chg="addSld delSld modSld">
      <pc:chgData name="Al Haj Sleiman, Nidal" userId="S::qtnvna8@ucl.ac.uk::4406b5c8-27a9-4a34-aa49-c3e79aed5fa3" providerId="AD" clId="Web-{FE4901C9-D99D-D6D6-6DB9-829417D30922}" dt="2022-04-05T16:32:23.977" v="1533" actId="20577"/>
      <pc:docMkLst>
        <pc:docMk/>
      </pc:docMkLst>
      <pc:sldChg chg="addSp modSp">
        <pc:chgData name="Al Haj Sleiman, Nidal" userId="S::qtnvna8@ucl.ac.uk::4406b5c8-27a9-4a34-aa49-c3e79aed5fa3" providerId="AD" clId="Web-{FE4901C9-D99D-D6D6-6DB9-829417D30922}" dt="2022-04-05T16:30:27.299" v="1493" actId="20577"/>
        <pc:sldMkLst>
          <pc:docMk/>
          <pc:sldMk cId="1337246842" sldId="425"/>
        </pc:sldMkLst>
        <pc:spChg chg="add mod">
          <ac:chgData name="Al Haj Sleiman, Nidal" userId="S::qtnvna8@ucl.ac.uk::4406b5c8-27a9-4a34-aa49-c3e79aed5fa3" providerId="AD" clId="Web-{FE4901C9-D99D-D6D6-6DB9-829417D30922}" dt="2022-04-05T16:30:27.299" v="1493" actId="20577"/>
          <ac:spMkLst>
            <pc:docMk/>
            <pc:sldMk cId="1337246842" sldId="425"/>
            <ac:spMk id="2" creationId="{7EE56E50-EE9A-2780-6308-D06488A6AC38}"/>
          </ac:spMkLst>
        </pc:spChg>
        <pc:spChg chg="add mod">
          <ac:chgData name="Al Haj Sleiman, Nidal" userId="S::qtnvna8@ucl.ac.uk::4406b5c8-27a9-4a34-aa49-c3e79aed5fa3" providerId="AD" clId="Web-{FE4901C9-D99D-D6D6-6DB9-829417D30922}" dt="2022-04-05T16:20:49.859" v="1468" actId="14100"/>
          <ac:spMkLst>
            <pc:docMk/>
            <pc:sldMk cId="1337246842" sldId="425"/>
            <ac:spMk id="3" creationId="{C63F5A1F-4ADE-E7D6-A1AB-457293A00AF8}"/>
          </ac:spMkLst>
        </pc:spChg>
      </pc:sldChg>
      <pc:sldChg chg="new del">
        <pc:chgData name="Al Haj Sleiman, Nidal" userId="S::qtnvna8@ucl.ac.uk::4406b5c8-27a9-4a34-aa49-c3e79aed5fa3" providerId="AD" clId="Web-{FE4901C9-D99D-D6D6-6DB9-829417D30922}" dt="2022-04-05T15:55:33.756" v="80"/>
        <pc:sldMkLst>
          <pc:docMk/>
          <pc:sldMk cId="2541497205" sldId="427"/>
        </pc:sldMkLst>
      </pc:sldChg>
      <pc:sldChg chg="modSp add replId">
        <pc:chgData name="Al Haj Sleiman, Nidal" userId="S::qtnvna8@ucl.ac.uk::4406b5c8-27a9-4a34-aa49-c3e79aed5fa3" providerId="AD" clId="Web-{FE4901C9-D99D-D6D6-6DB9-829417D30922}" dt="2022-04-05T16:31:10.832" v="1494" actId="1076"/>
        <pc:sldMkLst>
          <pc:docMk/>
          <pc:sldMk cId="21949038" sldId="428"/>
        </pc:sldMkLst>
        <pc:spChg chg="mod">
          <ac:chgData name="Al Haj Sleiman, Nidal" userId="S::qtnvna8@ucl.ac.uk::4406b5c8-27a9-4a34-aa49-c3e79aed5fa3" providerId="AD" clId="Web-{FE4901C9-D99D-D6D6-6DB9-829417D30922}" dt="2022-04-05T16:31:10.832" v="1494" actId="1076"/>
          <ac:spMkLst>
            <pc:docMk/>
            <pc:sldMk cId="21949038" sldId="428"/>
            <ac:spMk id="2" creationId="{7EE56E50-EE9A-2780-6308-D06488A6AC38}"/>
          </ac:spMkLst>
        </pc:spChg>
      </pc:sldChg>
      <pc:sldChg chg="new del">
        <pc:chgData name="Al Haj Sleiman, Nidal" userId="S::qtnvna8@ucl.ac.uk::4406b5c8-27a9-4a34-aa49-c3e79aed5fa3" providerId="AD" clId="Web-{FE4901C9-D99D-D6D6-6DB9-829417D30922}" dt="2022-04-05T16:31:30.974" v="1497"/>
        <pc:sldMkLst>
          <pc:docMk/>
          <pc:sldMk cId="3071707819" sldId="429"/>
        </pc:sldMkLst>
      </pc:sldChg>
      <pc:sldChg chg="modSp add replId">
        <pc:chgData name="Al Haj Sleiman, Nidal" userId="S::qtnvna8@ucl.ac.uk::4406b5c8-27a9-4a34-aa49-c3e79aed5fa3" providerId="AD" clId="Web-{FE4901C9-D99D-D6D6-6DB9-829417D30922}" dt="2022-04-05T16:32:23.977" v="1533" actId="20577"/>
        <pc:sldMkLst>
          <pc:docMk/>
          <pc:sldMk cId="2497806442" sldId="430"/>
        </pc:sldMkLst>
        <pc:spChg chg="mod">
          <ac:chgData name="Al Haj Sleiman, Nidal" userId="S::qtnvna8@ucl.ac.uk::4406b5c8-27a9-4a34-aa49-c3e79aed5fa3" providerId="AD" clId="Web-{FE4901C9-D99D-D6D6-6DB9-829417D30922}" dt="2022-04-05T16:32:23.977" v="1533" actId="20577"/>
          <ac:spMkLst>
            <pc:docMk/>
            <pc:sldMk cId="2497806442" sldId="430"/>
            <ac:spMk id="2" creationId="{7EE56E50-EE9A-2780-6308-D06488A6AC38}"/>
          </ac:spMkLst>
        </pc:spChg>
      </pc:sldChg>
    </pc:docChg>
  </pc:docChgLst>
  <pc:docChgLst>
    <pc:chgData name="Al Haj Sleiman, Nidal" userId="S::qtnvna8@ucl.ac.uk::4406b5c8-27a9-4a34-aa49-c3e79aed5fa3" providerId="AD" clId="Web-{7C96E423-AC2C-3671-57F0-390EE29F168E}"/>
    <pc:docChg chg="modSld">
      <pc:chgData name="Al Haj Sleiman, Nidal" userId="S::qtnvna8@ucl.ac.uk::4406b5c8-27a9-4a34-aa49-c3e79aed5fa3" providerId="AD" clId="Web-{7C96E423-AC2C-3671-57F0-390EE29F168E}" dt="2022-04-06T10:41:17.624" v="4" actId="20577"/>
      <pc:docMkLst>
        <pc:docMk/>
      </pc:docMkLst>
      <pc:sldChg chg="addSp modSp">
        <pc:chgData name="Al Haj Sleiman, Nidal" userId="S::qtnvna8@ucl.ac.uk::4406b5c8-27a9-4a34-aa49-c3e79aed5fa3" providerId="AD" clId="Web-{7C96E423-AC2C-3671-57F0-390EE29F168E}" dt="2022-04-06T10:41:17.624" v="4" actId="20577"/>
        <pc:sldMkLst>
          <pc:docMk/>
          <pc:sldMk cId="1337246842" sldId="425"/>
        </pc:sldMkLst>
        <pc:spChg chg="add mod">
          <ac:chgData name="Al Haj Sleiman, Nidal" userId="S::qtnvna8@ucl.ac.uk::4406b5c8-27a9-4a34-aa49-c3e79aed5fa3" providerId="AD" clId="Web-{7C96E423-AC2C-3671-57F0-390EE29F168E}" dt="2022-04-06T10:41:17.624" v="4" actId="20577"/>
          <ac:spMkLst>
            <pc:docMk/>
            <pc:sldMk cId="1337246842" sldId="425"/>
            <ac:spMk id="4" creationId="{98598EDC-2B86-881D-33A7-E861E97706E6}"/>
          </ac:spMkLst>
        </pc:spChg>
        <pc:picChg chg="mod">
          <ac:chgData name="Al Haj Sleiman, Nidal" userId="S::qtnvna8@ucl.ac.uk::4406b5c8-27a9-4a34-aa49-c3e79aed5fa3" providerId="AD" clId="Web-{7C96E423-AC2C-3671-57F0-390EE29F168E}" dt="2022-04-06T10:35:59.763" v="0" actId="14100"/>
          <ac:picMkLst>
            <pc:docMk/>
            <pc:sldMk cId="1337246842" sldId="425"/>
            <ac:picMk id="7" creationId="{00000000-0000-0000-0000-000000000000}"/>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050DD82-D464-4B04-8B66-92C31ED7505B}" type="datetimeFigureOut">
              <a:rPr lang="en-GB" smtClean="0"/>
              <a:t>06/04/2022</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62EEADC-1CC7-4A66-AEC1-DCE20F27D74A}" type="slidenum">
              <a:rPr lang="en-GB" smtClean="0"/>
              <a:t>‹#›</a:t>
            </a:fld>
            <a:endParaRPr lang="en-GB"/>
          </a:p>
        </p:txBody>
      </p:sp>
    </p:spTree>
    <p:extLst>
      <p:ext uri="{BB962C8B-B14F-4D97-AF65-F5344CB8AC3E}">
        <p14:creationId xmlns:p14="http://schemas.microsoft.com/office/powerpoint/2010/main" val="138899064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0F02AD9B-210B-A545-8A1E-463FED0920B4}" type="slidenum">
              <a:rPr lang="en-US" smtClean="0"/>
              <a:t>1</a:t>
            </a:fld>
            <a:endParaRPr lang="en-US"/>
          </a:p>
        </p:txBody>
      </p:sp>
    </p:spTree>
    <p:extLst>
      <p:ext uri="{BB962C8B-B14F-4D97-AF65-F5344CB8AC3E}">
        <p14:creationId xmlns:p14="http://schemas.microsoft.com/office/powerpoint/2010/main" val="159344253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0F02AD9B-210B-A545-8A1E-463FED0920B4}" type="slidenum">
              <a:rPr lang="en-US" smtClean="0"/>
              <a:t>2</a:t>
            </a:fld>
            <a:endParaRPr lang="en-US"/>
          </a:p>
        </p:txBody>
      </p:sp>
    </p:spTree>
    <p:extLst>
      <p:ext uri="{BB962C8B-B14F-4D97-AF65-F5344CB8AC3E}">
        <p14:creationId xmlns:p14="http://schemas.microsoft.com/office/powerpoint/2010/main" val="169905956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0F02AD9B-210B-A545-8A1E-463FED0920B4}" type="slidenum">
              <a:rPr lang="en-US" smtClean="0"/>
              <a:t>3</a:t>
            </a:fld>
            <a:endParaRPr lang="en-US"/>
          </a:p>
        </p:txBody>
      </p:sp>
    </p:spTree>
    <p:extLst>
      <p:ext uri="{BB962C8B-B14F-4D97-AF65-F5344CB8AC3E}">
        <p14:creationId xmlns:p14="http://schemas.microsoft.com/office/powerpoint/2010/main" val="259028942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0F02AD9B-210B-A545-8A1E-463FED0920B4}" type="slidenum">
              <a:rPr lang="en-US" smtClean="0"/>
              <a:t>4</a:t>
            </a:fld>
            <a:endParaRPr lang="en-US"/>
          </a:p>
        </p:txBody>
      </p:sp>
    </p:spTree>
    <p:extLst>
      <p:ext uri="{BB962C8B-B14F-4D97-AF65-F5344CB8AC3E}">
        <p14:creationId xmlns:p14="http://schemas.microsoft.com/office/powerpoint/2010/main" val="213987669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0F02AD9B-210B-A545-8A1E-463FED0920B4}" type="slidenum">
              <a:rPr lang="en-US" smtClean="0"/>
              <a:t>5</a:t>
            </a:fld>
            <a:endParaRPr lang="en-US"/>
          </a:p>
        </p:txBody>
      </p:sp>
    </p:spTree>
    <p:extLst>
      <p:ext uri="{BB962C8B-B14F-4D97-AF65-F5344CB8AC3E}">
        <p14:creationId xmlns:p14="http://schemas.microsoft.com/office/powerpoint/2010/main" val="345544656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0F02AD9B-210B-A545-8A1E-463FED0920B4}" type="slidenum">
              <a:rPr lang="en-US" smtClean="0"/>
              <a:t>6</a:t>
            </a:fld>
            <a:endParaRPr lang="en-US"/>
          </a:p>
        </p:txBody>
      </p:sp>
    </p:spTree>
    <p:extLst>
      <p:ext uri="{BB962C8B-B14F-4D97-AF65-F5344CB8AC3E}">
        <p14:creationId xmlns:p14="http://schemas.microsoft.com/office/powerpoint/2010/main" val="255735321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0F02AD9B-210B-A545-8A1E-463FED0920B4}" type="slidenum">
              <a:rPr lang="en-US" smtClean="0"/>
              <a:t>7</a:t>
            </a:fld>
            <a:endParaRPr lang="en-US"/>
          </a:p>
        </p:txBody>
      </p:sp>
    </p:spTree>
    <p:extLst>
      <p:ext uri="{BB962C8B-B14F-4D97-AF65-F5344CB8AC3E}">
        <p14:creationId xmlns:p14="http://schemas.microsoft.com/office/powerpoint/2010/main" val="300855460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D49D0F-3EF8-4C67-9785-F5866121A5B4}"/>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7C94D629-8701-45A0-A236-E00F9A808AAB}"/>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2E6E3C59-B060-46AE-B7FE-48A8B7EC37E5}"/>
              </a:ext>
            </a:extLst>
          </p:cNvPr>
          <p:cNvSpPr>
            <a:spLocks noGrp="1"/>
          </p:cNvSpPr>
          <p:nvPr>
            <p:ph type="dt" sz="half" idx="10"/>
          </p:nvPr>
        </p:nvSpPr>
        <p:spPr/>
        <p:txBody>
          <a:bodyPr/>
          <a:lstStyle/>
          <a:p>
            <a:fld id="{407F4C25-3A47-489D-A5DD-8B28367C7BEA}" type="datetimeFigureOut">
              <a:rPr lang="en-GB" smtClean="0"/>
              <a:t>06/04/2022</a:t>
            </a:fld>
            <a:endParaRPr lang="en-GB"/>
          </a:p>
        </p:txBody>
      </p:sp>
      <p:sp>
        <p:nvSpPr>
          <p:cNvPr id="5" name="Footer Placeholder 4">
            <a:extLst>
              <a:ext uri="{FF2B5EF4-FFF2-40B4-BE49-F238E27FC236}">
                <a16:creationId xmlns:a16="http://schemas.microsoft.com/office/drawing/2014/main" id="{7926B140-2718-4488-AEBD-57331E87D17B}"/>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EDC88A0B-9C83-4D8A-A2E9-874F75281434}"/>
              </a:ext>
            </a:extLst>
          </p:cNvPr>
          <p:cNvSpPr>
            <a:spLocks noGrp="1"/>
          </p:cNvSpPr>
          <p:nvPr>
            <p:ph type="sldNum" sz="quarter" idx="12"/>
          </p:nvPr>
        </p:nvSpPr>
        <p:spPr/>
        <p:txBody>
          <a:bodyPr/>
          <a:lstStyle/>
          <a:p>
            <a:fld id="{B083076C-53D4-4EC3-A67E-07CFB2CBFCD3}" type="slidenum">
              <a:rPr lang="en-GB" smtClean="0"/>
              <a:t>‹#›</a:t>
            </a:fld>
            <a:endParaRPr lang="en-GB"/>
          </a:p>
        </p:txBody>
      </p:sp>
    </p:spTree>
    <p:extLst>
      <p:ext uri="{BB962C8B-B14F-4D97-AF65-F5344CB8AC3E}">
        <p14:creationId xmlns:p14="http://schemas.microsoft.com/office/powerpoint/2010/main" val="143138818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70BA1A-CCA9-4536-A20E-BB7DE6649BC7}"/>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88CFBD1D-8C89-4899-9A03-89B571EFC088}"/>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82D81A35-FB0D-467C-A314-805F2AAFFDA7}"/>
              </a:ext>
            </a:extLst>
          </p:cNvPr>
          <p:cNvSpPr>
            <a:spLocks noGrp="1"/>
          </p:cNvSpPr>
          <p:nvPr>
            <p:ph type="dt" sz="half" idx="10"/>
          </p:nvPr>
        </p:nvSpPr>
        <p:spPr/>
        <p:txBody>
          <a:bodyPr/>
          <a:lstStyle/>
          <a:p>
            <a:fld id="{407F4C25-3A47-489D-A5DD-8B28367C7BEA}" type="datetimeFigureOut">
              <a:rPr lang="en-GB" smtClean="0"/>
              <a:t>06/04/2022</a:t>
            </a:fld>
            <a:endParaRPr lang="en-GB"/>
          </a:p>
        </p:txBody>
      </p:sp>
      <p:sp>
        <p:nvSpPr>
          <p:cNvPr id="5" name="Footer Placeholder 4">
            <a:extLst>
              <a:ext uri="{FF2B5EF4-FFF2-40B4-BE49-F238E27FC236}">
                <a16:creationId xmlns:a16="http://schemas.microsoft.com/office/drawing/2014/main" id="{9576D3F3-E539-49DB-95A5-0EA7B45E9B7D}"/>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2B5889C4-D810-4F4A-A6C9-5CC524877C8A}"/>
              </a:ext>
            </a:extLst>
          </p:cNvPr>
          <p:cNvSpPr>
            <a:spLocks noGrp="1"/>
          </p:cNvSpPr>
          <p:nvPr>
            <p:ph type="sldNum" sz="quarter" idx="12"/>
          </p:nvPr>
        </p:nvSpPr>
        <p:spPr/>
        <p:txBody>
          <a:bodyPr/>
          <a:lstStyle/>
          <a:p>
            <a:fld id="{B083076C-53D4-4EC3-A67E-07CFB2CBFCD3}" type="slidenum">
              <a:rPr lang="en-GB" smtClean="0"/>
              <a:t>‹#›</a:t>
            </a:fld>
            <a:endParaRPr lang="en-GB"/>
          </a:p>
        </p:txBody>
      </p:sp>
    </p:spTree>
    <p:extLst>
      <p:ext uri="{BB962C8B-B14F-4D97-AF65-F5344CB8AC3E}">
        <p14:creationId xmlns:p14="http://schemas.microsoft.com/office/powerpoint/2010/main" val="345696253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9F2FA573-93C6-4377-B7AF-C25768717D24}"/>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C971C0E1-33B9-43CF-99B4-3830D24D55F1}"/>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7C78BECA-F9C4-4115-951A-84A67BC7429E}"/>
              </a:ext>
            </a:extLst>
          </p:cNvPr>
          <p:cNvSpPr>
            <a:spLocks noGrp="1"/>
          </p:cNvSpPr>
          <p:nvPr>
            <p:ph type="dt" sz="half" idx="10"/>
          </p:nvPr>
        </p:nvSpPr>
        <p:spPr/>
        <p:txBody>
          <a:bodyPr/>
          <a:lstStyle/>
          <a:p>
            <a:fld id="{407F4C25-3A47-489D-A5DD-8B28367C7BEA}" type="datetimeFigureOut">
              <a:rPr lang="en-GB" smtClean="0"/>
              <a:t>06/04/2022</a:t>
            </a:fld>
            <a:endParaRPr lang="en-GB"/>
          </a:p>
        </p:txBody>
      </p:sp>
      <p:sp>
        <p:nvSpPr>
          <p:cNvPr id="5" name="Footer Placeholder 4">
            <a:extLst>
              <a:ext uri="{FF2B5EF4-FFF2-40B4-BE49-F238E27FC236}">
                <a16:creationId xmlns:a16="http://schemas.microsoft.com/office/drawing/2014/main" id="{58C9D54E-C6CB-4881-9822-F4717F932A07}"/>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50EE1A42-82C3-4C70-B27C-1C0D3726E3C1}"/>
              </a:ext>
            </a:extLst>
          </p:cNvPr>
          <p:cNvSpPr>
            <a:spLocks noGrp="1"/>
          </p:cNvSpPr>
          <p:nvPr>
            <p:ph type="sldNum" sz="quarter" idx="12"/>
          </p:nvPr>
        </p:nvSpPr>
        <p:spPr/>
        <p:txBody>
          <a:bodyPr/>
          <a:lstStyle/>
          <a:p>
            <a:fld id="{B083076C-53D4-4EC3-A67E-07CFB2CBFCD3}" type="slidenum">
              <a:rPr lang="en-GB" smtClean="0"/>
              <a:t>‹#›</a:t>
            </a:fld>
            <a:endParaRPr lang="en-GB"/>
          </a:p>
        </p:txBody>
      </p:sp>
    </p:spTree>
    <p:extLst>
      <p:ext uri="{BB962C8B-B14F-4D97-AF65-F5344CB8AC3E}">
        <p14:creationId xmlns:p14="http://schemas.microsoft.com/office/powerpoint/2010/main" val="354243788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8CE46A-7BAF-4935-8CE7-E064CE4DBC8C}"/>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06642801-6907-45A8-B40E-AF4261A90499}"/>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4A29C54B-C70F-4345-AA44-B58815E52757}"/>
              </a:ext>
            </a:extLst>
          </p:cNvPr>
          <p:cNvSpPr>
            <a:spLocks noGrp="1"/>
          </p:cNvSpPr>
          <p:nvPr>
            <p:ph type="dt" sz="half" idx="10"/>
          </p:nvPr>
        </p:nvSpPr>
        <p:spPr/>
        <p:txBody>
          <a:bodyPr/>
          <a:lstStyle/>
          <a:p>
            <a:fld id="{407F4C25-3A47-489D-A5DD-8B28367C7BEA}" type="datetimeFigureOut">
              <a:rPr lang="en-GB" smtClean="0"/>
              <a:t>06/04/2022</a:t>
            </a:fld>
            <a:endParaRPr lang="en-GB"/>
          </a:p>
        </p:txBody>
      </p:sp>
      <p:sp>
        <p:nvSpPr>
          <p:cNvPr id="5" name="Footer Placeholder 4">
            <a:extLst>
              <a:ext uri="{FF2B5EF4-FFF2-40B4-BE49-F238E27FC236}">
                <a16:creationId xmlns:a16="http://schemas.microsoft.com/office/drawing/2014/main" id="{12EC2F9C-74E6-43EB-AD48-0334A047E8A3}"/>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F63A160D-00AC-40B1-A6F2-6EF2CBC47D54}"/>
              </a:ext>
            </a:extLst>
          </p:cNvPr>
          <p:cNvSpPr>
            <a:spLocks noGrp="1"/>
          </p:cNvSpPr>
          <p:nvPr>
            <p:ph type="sldNum" sz="quarter" idx="12"/>
          </p:nvPr>
        </p:nvSpPr>
        <p:spPr/>
        <p:txBody>
          <a:bodyPr/>
          <a:lstStyle/>
          <a:p>
            <a:fld id="{B083076C-53D4-4EC3-A67E-07CFB2CBFCD3}" type="slidenum">
              <a:rPr lang="en-GB" smtClean="0"/>
              <a:t>‹#›</a:t>
            </a:fld>
            <a:endParaRPr lang="en-GB"/>
          </a:p>
        </p:txBody>
      </p:sp>
    </p:spTree>
    <p:extLst>
      <p:ext uri="{BB962C8B-B14F-4D97-AF65-F5344CB8AC3E}">
        <p14:creationId xmlns:p14="http://schemas.microsoft.com/office/powerpoint/2010/main" val="128924129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731008-3F70-47BD-BDCC-EE0B2500FE9A}"/>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D2E838AF-5AEB-4B6E-841C-0AC241E90726}"/>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A3E3057F-2A4C-4E55-ABE1-6DA75AD1D204}"/>
              </a:ext>
            </a:extLst>
          </p:cNvPr>
          <p:cNvSpPr>
            <a:spLocks noGrp="1"/>
          </p:cNvSpPr>
          <p:nvPr>
            <p:ph type="dt" sz="half" idx="10"/>
          </p:nvPr>
        </p:nvSpPr>
        <p:spPr/>
        <p:txBody>
          <a:bodyPr/>
          <a:lstStyle/>
          <a:p>
            <a:fld id="{407F4C25-3A47-489D-A5DD-8B28367C7BEA}" type="datetimeFigureOut">
              <a:rPr lang="en-GB" smtClean="0"/>
              <a:t>06/04/2022</a:t>
            </a:fld>
            <a:endParaRPr lang="en-GB"/>
          </a:p>
        </p:txBody>
      </p:sp>
      <p:sp>
        <p:nvSpPr>
          <p:cNvPr id="5" name="Footer Placeholder 4">
            <a:extLst>
              <a:ext uri="{FF2B5EF4-FFF2-40B4-BE49-F238E27FC236}">
                <a16:creationId xmlns:a16="http://schemas.microsoft.com/office/drawing/2014/main" id="{5A5BF30A-7890-4CF6-B831-C823858FDE9D}"/>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1ABA2E89-98F4-42D1-893E-B57A5849C458}"/>
              </a:ext>
            </a:extLst>
          </p:cNvPr>
          <p:cNvSpPr>
            <a:spLocks noGrp="1"/>
          </p:cNvSpPr>
          <p:nvPr>
            <p:ph type="sldNum" sz="quarter" idx="12"/>
          </p:nvPr>
        </p:nvSpPr>
        <p:spPr/>
        <p:txBody>
          <a:bodyPr/>
          <a:lstStyle/>
          <a:p>
            <a:fld id="{B083076C-53D4-4EC3-A67E-07CFB2CBFCD3}" type="slidenum">
              <a:rPr lang="en-GB" smtClean="0"/>
              <a:t>‹#›</a:t>
            </a:fld>
            <a:endParaRPr lang="en-GB"/>
          </a:p>
        </p:txBody>
      </p:sp>
    </p:spTree>
    <p:extLst>
      <p:ext uri="{BB962C8B-B14F-4D97-AF65-F5344CB8AC3E}">
        <p14:creationId xmlns:p14="http://schemas.microsoft.com/office/powerpoint/2010/main" val="103800714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434D6B-14EA-4DE5-BD32-D46FFF06F58D}"/>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47AE2C3F-6548-4CA8-ADBA-D3474F79C049}"/>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FA16E885-BC7A-43CA-80D5-D1DD4E09DD41}"/>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F2F6FF85-17DC-487B-9EFD-CDAE29F11C40}"/>
              </a:ext>
            </a:extLst>
          </p:cNvPr>
          <p:cNvSpPr>
            <a:spLocks noGrp="1"/>
          </p:cNvSpPr>
          <p:nvPr>
            <p:ph type="dt" sz="half" idx="10"/>
          </p:nvPr>
        </p:nvSpPr>
        <p:spPr/>
        <p:txBody>
          <a:bodyPr/>
          <a:lstStyle/>
          <a:p>
            <a:fld id="{407F4C25-3A47-489D-A5DD-8B28367C7BEA}" type="datetimeFigureOut">
              <a:rPr lang="en-GB" smtClean="0"/>
              <a:t>06/04/2022</a:t>
            </a:fld>
            <a:endParaRPr lang="en-GB"/>
          </a:p>
        </p:txBody>
      </p:sp>
      <p:sp>
        <p:nvSpPr>
          <p:cNvPr id="6" name="Footer Placeholder 5">
            <a:extLst>
              <a:ext uri="{FF2B5EF4-FFF2-40B4-BE49-F238E27FC236}">
                <a16:creationId xmlns:a16="http://schemas.microsoft.com/office/drawing/2014/main" id="{07FE248F-AAD3-4757-95DB-400076783F52}"/>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4383A2C1-65EC-474C-A28E-88B9F2233FE3}"/>
              </a:ext>
            </a:extLst>
          </p:cNvPr>
          <p:cNvSpPr>
            <a:spLocks noGrp="1"/>
          </p:cNvSpPr>
          <p:nvPr>
            <p:ph type="sldNum" sz="quarter" idx="12"/>
          </p:nvPr>
        </p:nvSpPr>
        <p:spPr/>
        <p:txBody>
          <a:bodyPr/>
          <a:lstStyle/>
          <a:p>
            <a:fld id="{B083076C-53D4-4EC3-A67E-07CFB2CBFCD3}" type="slidenum">
              <a:rPr lang="en-GB" smtClean="0"/>
              <a:t>‹#›</a:t>
            </a:fld>
            <a:endParaRPr lang="en-GB"/>
          </a:p>
        </p:txBody>
      </p:sp>
    </p:spTree>
    <p:extLst>
      <p:ext uri="{BB962C8B-B14F-4D97-AF65-F5344CB8AC3E}">
        <p14:creationId xmlns:p14="http://schemas.microsoft.com/office/powerpoint/2010/main" val="116158912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98EC37-5872-466F-9755-11DF1A3DFB61}"/>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8CB7D428-6004-4190-993F-C4EB693F06A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2AE42FE6-FBEE-4866-96DA-30D974578E88}"/>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B8834A02-A610-41DD-BDD4-BD6A207AD0DA}"/>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46969CEC-AF55-4DC8-B00C-521CB0196BBB}"/>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C0C0EBE4-2D6D-47B8-927C-B1CCAB25AC2A}"/>
              </a:ext>
            </a:extLst>
          </p:cNvPr>
          <p:cNvSpPr>
            <a:spLocks noGrp="1"/>
          </p:cNvSpPr>
          <p:nvPr>
            <p:ph type="dt" sz="half" idx="10"/>
          </p:nvPr>
        </p:nvSpPr>
        <p:spPr/>
        <p:txBody>
          <a:bodyPr/>
          <a:lstStyle/>
          <a:p>
            <a:fld id="{407F4C25-3A47-489D-A5DD-8B28367C7BEA}" type="datetimeFigureOut">
              <a:rPr lang="en-GB" smtClean="0"/>
              <a:t>06/04/2022</a:t>
            </a:fld>
            <a:endParaRPr lang="en-GB"/>
          </a:p>
        </p:txBody>
      </p:sp>
      <p:sp>
        <p:nvSpPr>
          <p:cNvPr id="8" name="Footer Placeholder 7">
            <a:extLst>
              <a:ext uri="{FF2B5EF4-FFF2-40B4-BE49-F238E27FC236}">
                <a16:creationId xmlns:a16="http://schemas.microsoft.com/office/drawing/2014/main" id="{FBBEAA24-E3EE-4D41-80B3-943D6A9DE97B}"/>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185D5F2B-7049-474B-BC5E-0E4F9BACECE4}"/>
              </a:ext>
            </a:extLst>
          </p:cNvPr>
          <p:cNvSpPr>
            <a:spLocks noGrp="1"/>
          </p:cNvSpPr>
          <p:nvPr>
            <p:ph type="sldNum" sz="quarter" idx="12"/>
          </p:nvPr>
        </p:nvSpPr>
        <p:spPr/>
        <p:txBody>
          <a:bodyPr/>
          <a:lstStyle/>
          <a:p>
            <a:fld id="{B083076C-53D4-4EC3-A67E-07CFB2CBFCD3}" type="slidenum">
              <a:rPr lang="en-GB" smtClean="0"/>
              <a:t>‹#›</a:t>
            </a:fld>
            <a:endParaRPr lang="en-GB"/>
          </a:p>
        </p:txBody>
      </p:sp>
    </p:spTree>
    <p:extLst>
      <p:ext uri="{BB962C8B-B14F-4D97-AF65-F5344CB8AC3E}">
        <p14:creationId xmlns:p14="http://schemas.microsoft.com/office/powerpoint/2010/main" val="23317882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E88408-35BB-4CAC-8FE5-6F9D9E42AA4A}"/>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89EA5E82-A686-4DD4-A8F2-CA45A64C26C4}"/>
              </a:ext>
            </a:extLst>
          </p:cNvPr>
          <p:cNvSpPr>
            <a:spLocks noGrp="1"/>
          </p:cNvSpPr>
          <p:nvPr>
            <p:ph type="dt" sz="half" idx="10"/>
          </p:nvPr>
        </p:nvSpPr>
        <p:spPr/>
        <p:txBody>
          <a:bodyPr/>
          <a:lstStyle/>
          <a:p>
            <a:fld id="{407F4C25-3A47-489D-A5DD-8B28367C7BEA}" type="datetimeFigureOut">
              <a:rPr lang="en-GB" smtClean="0"/>
              <a:t>06/04/2022</a:t>
            </a:fld>
            <a:endParaRPr lang="en-GB"/>
          </a:p>
        </p:txBody>
      </p:sp>
      <p:sp>
        <p:nvSpPr>
          <p:cNvPr id="4" name="Footer Placeholder 3">
            <a:extLst>
              <a:ext uri="{FF2B5EF4-FFF2-40B4-BE49-F238E27FC236}">
                <a16:creationId xmlns:a16="http://schemas.microsoft.com/office/drawing/2014/main" id="{C9AB828E-DDF3-4784-8126-B620BB2FED49}"/>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D1A6F926-24E4-4CC8-85A6-F2E174B59706}"/>
              </a:ext>
            </a:extLst>
          </p:cNvPr>
          <p:cNvSpPr>
            <a:spLocks noGrp="1"/>
          </p:cNvSpPr>
          <p:nvPr>
            <p:ph type="sldNum" sz="quarter" idx="12"/>
          </p:nvPr>
        </p:nvSpPr>
        <p:spPr/>
        <p:txBody>
          <a:bodyPr/>
          <a:lstStyle/>
          <a:p>
            <a:fld id="{B083076C-53D4-4EC3-A67E-07CFB2CBFCD3}" type="slidenum">
              <a:rPr lang="en-GB" smtClean="0"/>
              <a:t>‹#›</a:t>
            </a:fld>
            <a:endParaRPr lang="en-GB"/>
          </a:p>
        </p:txBody>
      </p:sp>
    </p:spTree>
    <p:extLst>
      <p:ext uri="{BB962C8B-B14F-4D97-AF65-F5344CB8AC3E}">
        <p14:creationId xmlns:p14="http://schemas.microsoft.com/office/powerpoint/2010/main" val="61361384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D283E0FE-03B3-4A74-83C3-ABE9BE697F55}"/>
              </a:ext>
            </a:extLst>
          </p:cNvPr>
          <p:cNvSpPr>
            <a:spLocks noGrp="1"/>
          </p:cNvSpPr>
          <p:nvPr>
            <p:ph type="dt" sz="half" idx="10"/>
          </p:nvPr>
        </p:nvSpPr>
        <p:spPr/>
        <p:txBody>
          <a:bodyPr/>
          <a:lstStyle/>
          <a:p>
            <a:fld id="{407F4C25-3A47-489D-A5DD-8B28367C7BEA}" type="datetimeFigureOut">
              <a:rPr lang="en-GB" smtClean="0"/>
              <a:t>06/04/2022</a:t>
            </a:fld>
            <a:endParaRPr lang="en-GB"/>
          </a:p>
        </p:txBody>
      </p:sp>
      <p:sp>
        <p:nvSpPr>
          <p:cNvPr id="3" name="Footer Placeholder 2">
            <a:extLst>
              <a:ext uri="{FF2B5EF4-FFF2-40B4-BE49-F238E27FC236}">
                <a16:creationId xmlns:a16="http://schemas.microsoft.com/office/drawing/2014/main" id="{EEFF774F-78A2-46D8-B3E7-94EDA8B39C2C}"/>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2E493CBA-EB96-4CAA-8CD5-AE80519A869E}"/>
              </a:ext>
            </a:extLst>
          </p:cNvPr>
          <p:cNvSpPr>
            <a:spLocks noGrp="1"/>
          </p:cNvSpPr>
          <p:nvPr>
            <p:ph type="sldNum" sz="quarter" idx="12"/>
          </p:nvPr>
        </p:nvSpPr>
        <p:spPr/>
        <p:txBody>
          <a:bodyPr/>
          <a:lstStyle/>
          <a:p>
            <a:fld id="{B083076C-53D4-4EC3-A67E-07CFB2CBFCD3}" type="slidenum">
              <a:rPr lang="en-GB" smtClean="0"/>
              <a:t>‹#›</a:t>
            </a:fld>
            <a:endParaRPr lang="en-GB"/>
          </a:p>
        </p:txBody>
      </p:sp>
    </p:spTree>
    <p:extLst>
      <p:ext uri="{BB962C8B-B14F-4D97-AF65-F5344CB8AC3E}">
        <p14:creationId xmlns:p14="http://schemas.microsoft.com/office/powerpoint/2010/main" val="376037149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848710-AD69-465C-A8BB-AA373390EC2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00018686-113D-471A-A037-077B40E82B91}"/>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5A551C83-780F-4897-92FA-562A93ED0F6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74ACFE9-C52A-43B6-B8E3-D7C432DF49EE}"/>
              </a:ext>
            </a:extLst>
          </p:cNvPr>
          <p:cNvSpPr>
            <a:spLocks noGrp="1"/>
          </p:cNvSpPr>
          <p:nvPr>
            <p:ph type="dt" sz="half" idx="10"/>
          </p:nvPr>
        </p:nvSpPr>
        <p:spPr/>
        <p:txBody>
          <a:bodyPr/>
          <a:lstStyle/>
          <a:p>
            <a:fld id="{407F4C25-3A47-489D-A5DD-8B28367C7BEA}" type="datetimeFigureOut">
              <a:rPr lang="en-GB" smtClean="0"/>
              <a:t>06/04/2022</a:t>
            </a:fld>
            <a:endParaRPr lang="en-GB"/>
          </a:p>
        </p:txBody>
      </p:sp>
      <p:sp>
        <p:nvSpPr>
          <p:cNvPr id="6" name="Footer Placeholder 5">
            <a:extLst>
              <a:ext uri="{FF2B5EF4-FFF2-40B4-BE49-F238E27FC236}">
                <a16:creationId xmlns:a16="http://schemas.microsoft.com/office/drawing/2014/main" id="{1A7229CB-1485-41A1-A0C2-22E58C7C1A88}"/>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91D6894C-FBDD-4E87-B32C-B0C3BD59D974}"/>
              </a:ext>
            </a:extLst>
          </p:cNvPr>
          <p:cNvSpPr>
            <a:spLocks noGrp="1"/>
          </p:cNvSpPr>
          <p:nvPr>
            <p:ph type="sldNum" sz="quarter" idx="12"/>
          </p:nvPr>
        </p:nvSpPr>
        <p:spPr/>
        <p:txBody>
          <a:bodyPr/>
          <a:lstStyle/>
          <a:p>
            <a:fld id="{B083076C-53D4-4EC3-A67E-07CFB2CBFCD3}" type="slidenum">
              <a:rPr lang="en-GB" smtClean="0"/>
              <a:t>‹#›</a:t>
            </a:fld>
            <a:endParaRPr lang="en-GB"/>
          </a:p>
        </p:txBody>
      </p:sp>
    </p:spTree>
    <p:extLst>
      <p:ext uri="{BB962C8B-B14F-4D97-AF65-F5344CB8AC3E}">
        <p14:creationId xmlns:p14="http://schemas.microsoft.com/office/powerpoint/2010/main" val="326147226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E1AC6E-3680-4F2E-8C2B-723129B6252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75A51077-E9F2-4266-A8B0-F76EE6FDBA17}"/>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356789EC-DD30-4B76-AB0C-8A824F2D24C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8D6C2F7-3243-43CD-9C7D-F2745CFA2CA0}"/>
              </a:ext>
            </a:extLst>
          </p:cNvPr>
          <p:cNvSpPr>
            <a:spLocks noGrp="1"/>
          </p:cNvSpPr>
          <p:nvPr>
            <p:ph type="dt" sz="half" idx="10"/>
          </p:nvPr>
        </p:nvSpPr>
        <p:spPr/>
        <p:txBody>
          <a:bodyPr/>
          <a:lstStyle/>
          <a:p>
            <a:fld id="{407F4C25-3A47-489D-A5DD-8B28367C7BEA}" type="datetimeFigureOut">
              <a:rPr lang="en-GB" smtClean="0"/>
              <a:t>06/04/2022</a:t>
            </a:fld>
            <a:endParaRPr lang="en-GB"/>
          </a:p>
        </p:txBody>
      </p:sp>
      <p:sp>
        <p:nvSpPr>
          <p:cNvPr id="6" name="Footer Placeholder 5">
            <a:extLst>
              <a:ext uri="{FF2B5EF4-FFF2-40B4-BE49-F238E27FC236}">
                <a16:creationId xmlns:a16="http://schemas.microsoft.com/office/drawing/2014/main" id="{264482DE-E0C6-4112-BEC3-B54C343B8FE3}"/>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AE26F7F3-748A-4BA3-9D65-FE3D87110964}"/>
              </a:ext>
            </a:extLst>
          </p:cNvPr>
          <p:cNvSpPr>
            <a:spLocks noGrp="1"/>
          </p:cNvSpPr>
          <p:nvPr>
            <p:ph type="sldNum" sz="quarter" idx="12"/>
          </p:nvPr>
        </p:nvSpPr>
        <p:spPr/>
        <p:txBody>
          <a:bodyPr/>
          <a:lstStyle/>
          <a:p>
            <a:fld id="{B083076C-53D4-4EC3-A67E-07CFB2CBFCD3}" type="slidenum">
              <a:rPr lang="en-GB" smtClean="0"/>
              <a:t>‹#›</a:t>
            </a:fld>
            <a:endParaRPr lang="en-GB"/>
          </a:p>
        </p:txBody>
      </p:sp>
    </p:spTree>
    <p:extLst>
      <p:ext uri="{BB962C8B-B14F-4D97-AF65-F5344CB8AC3E}">
        <p14:creationId xmlns:p14="http://schemas.microsoft.com/office/powerpoint/2010/main" val="418787537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3329FB3-9429-451C-9DB7-E440402EE73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C535B645-995D-48C7-9A8A-944D4C3F334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227B9C90-B5C9-4EEF-B942-6736F33C70B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07F4C25-3A47-489D-A5DD-8B28367C7BEA}" type="datetimeFigureOut">
              <a:rPr lang="en-GB" smtClean="0"/>
              <a:t>06/04/2022</a:t>
            </a:fld>
            <a:endParaRPr lang="en-GB"/>
          </a:p>
        </p:txBody>
      </p:sp>
      <p:sp>
        <p:nvSpPr>
          <p:cNvPr id="5" name="Footer Placeholder 4">
            <a:extLst>
              <a:ext uri="{FF2B5EF4-FFF2-40B4-BE49-F238E27FC236}">
                <a16:creationId xmlns:a16="http://schemas.microsoft.com/office/drawing/2014/main" id="{3AF9EDBA-42FB-45BB-96CF-CF0705C5336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F591CD54-80E7-4F51-BAAD-6D48006DB01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083076C-53D4-4EC3-A67E-07CFB2CBFCD3}" type="slidenum">
              <a:rPr lang="en-GB" smtClean="0"/>
              <a:t>‹#›</a:t>
            </a:fld>
            <a:endParaRPr lang="en-GB"/>
          </a:p>
        </p:txBody>
      </p:sp>
    </p:spTree>
    <p:extLst>
      <p:ext uri="{BB962C8B-B14F-4D97-AF65-F5344CB8AC3E}">
        <p14:creationId xmlns:p14="http://schemas.microsoft.com/office/powerpoint/2010/main" val="420921958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8" Type="http://schemas.openxmlformats.org/officeDocument/2006/relationships/hyperlink" Target="https://reflect.ucl.ac.uk/ideas/category/pedagogy-tags/dls/" TargetMode="External"/><Relationship Id="rId13" Type="http://schemas.openxmlformats.org/officeDocument/2006/relationships/hyperlink" Target="https://reflect.ucl.ac.uk/ideas/category/pedagogy-tags/rr/" TargetMode="External"/><Relationship Id="rId3" Type="http://schemas.openxmlformats.org/officeDocument/2006/relationships/image" Target="../media/image4.png"/><Relationship Id="rId7" Type="http://schemas.openxmlformats.org/officeDocument/2006/relationships/hyperlink" Target="https://reflect.ucl.ac.uk/ideas/category/pedagogy-tags/dc/" TargetMode="External"/><Relationship Id="rId12" Type="http://schemas.openxmlformats.org/officeDocument/2006/relationships/hyperlink" Target="https://reflect.ucl.ac.uk/ideas/category/pedagogy-tags/pf/" TargetMode="External"/><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hyperlink" Target="https://reflect.ucl.ac.uk/ideas/category/pedagogy-tags/c/" TargetMode="External"/><Relationship Id="rId11" Type="http://schemas.openxmlformats.org/officeDocument/2006/relationships/hyperlink" Target="https://reflect.ucl.ac.uk/ideas/category/pedagogy-tags/ns/" TargetMode="External"/><Relationship Id="rId5" Type="http://schemas.openxmlformats.org/officeDocument/2006/relationships/hyperlink" Target="https://reflect.ucl.ac.uk/ideas/category/pedagogy-tags/al/" TargetMode="External"/><Relationship Id="rId10" Type="http://schemas.openxmlformats.org/officeDocument/2006/relationships/hyperlink" Target="https://reflect.ucl.ac.uk/ideas/category/pedagogy-tags/mp/" TargetMode="External"/><Relationship Id="rId4" Type="http://schemas.openxmlformats.org/officeDocument/2006/relationships/hyperlink" Target="https://reflect.ucl.ac.uk/ideas/ideas/" TargetMode="External"/><Relationship Id="rId9" Type="http://schemas.openxmlformats.org/officeDocument/2006/relationships/hyperlink" Target="https://reflect.ucl.ac.uk/ideas/category/pedagogy-tags/e/" TargetMode="External"/><Relationship Id="rId14" Type="http://schemas.openxmlformats.org/officeDocument/2006/relationships/hyperlink" Target="https://reflect.ucl.ac.uk/ideas/category/pedagogy-tags/sa/"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png"/></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p:cNvSpPr>
            <a:spLocks noChangeArrowheads="1"/>
          </p:cNvSpPr>
          <p:nvPr/>
        </p:nvSpPr>
        <p:spPr bwMode="auto">
          <a:xfrm>
            <a:off x="386452" y="1980855"/>
            <a:ext cx="4755507" cy="4168167"/>
          </a:xfrm>
          <a:prstGeom prst="rect">
            <a:avLst/>
          </a:prstGeom>
          <a:noFill/>
          <a:ln w="9525">
            <a:noFill/>
            <a:prstDash val="sysDot"/>
            <a:miter lim="800000"/>
            <a:headEnd/>
            <a:tailEnd/>
          </a:ln>
          <a:effectLst/>
        </p:spPr>
        <p:txBody>
          <a:bodyPr lIns="0" tIns="0" rIns="0" bIns="0" numCol="1" spcCol="7200000" anchor="t">
            <a:noAutofit/>
          </a:bodyPr>
          <a:lstStyle/>
          <a:p>
            <a:pPr>
              <a:spcBef>
                <a:spcPts val="1000"/>
              </a:spcBef>
            </a:pPr>
            <a:endParaRPr lang="en-US" sz="2133">
              <a:cs typeface="Calibri"/>
            </a:endParaRPr>
          </a:p>
        </p:txBody>
      </p:sp>
      <p:sp>
        <p:nvSpPr>
          <p:cNvPr id="10" name="Rectangle 12"/>
          <p:cNvSpPr>
            <a:spLocks noChangeArrowheads="1"/>
          </p:cNvSpPr>
          <p:nvPr/>
        </p:nvSpPr>
        <p:spPr bwMode="auto">
          <a:xfrm>
            <a:off x="4849124" y="2451492"/>
            <a:ext cx="5472000" cy="1471845"/>
          </a:xfrm>
          <a:prstGeom prst="rect">
            <a:avLst/>
          </a:prstGeom>
          <a:noFill/>
          <a:ln w="9525">
            <a:noFill/>
            <a:prstDash val="sysDot"/>
            <a:miter lim="800000"/>
            <a:headEnd/>
            <a:tailEnd/>
          </a:ln>
          <a:effectLst/>
        </p:spPr>
        <p:txBody>
          <a:bodyPr lIns="0" tIns="0" rIns="0" bIns="0" numCol="1" spcCol="7200000" anchor="t">
            <a:noAutofit/>
          </a:bodyPr>
          <a:lstStyle/>
          <a:p>
            <a:pPr>
              <a:lnSpc>
                <a:spcPts val="5067"/>
              </a:lnSpc>
            </a:pPr>
            <a:endParaRPr lang="en-GB" sz="4800" kern="0" baseline="30000">
              <a:solidFill>
                <a:srgbClr val="0097A9"/>
              </a:solidFill>
              <a:latin typeface="Arial"/>
              <a:ea typeface="Arial" charset="0"/>
              <a:cs typeface="Arial" charset="0"/>
            </a:endParaRPr>
          </a:p>
        </p:txBody>
      </p:sp>
      <p:pic>
        <p:nvPicPr>
          <p:cNvPr id="7" name="Picture 6"/>
          <p:cNvPicPr>
            <a:picLocks noChangeAspect="1"/>
          </p:cNvPicPr>
          <p:nvPr/>
        </p:nvPicPr>
        <p:blipFill>
          <a:blip r:embed="rId3">
            <a:alphaModFix amt="71000"/>
            <a:extLst>
              <a:ext uri="{28A0092B-C50C-407E-A947-70E740481C1C}">
                <a14:useLocalDpi xmlns:a14="http://schemas.microsoft.com/office/drawing/2010/main" val="0"/>
              </a:ext>
            </a:extLst>
          </a:blip>
          <a:stretch>
            <a:fillRect/>
          </a:stretch>
        </p:blipFill>
        <p:spPr>
          <a:xfrm>
            <a:off x="789725" y="3831983"/>
            <a:ext cx="2926080" cy="1727200"/>
          </a:xfrm>
          <a:prstGeom prst="rect">
            <a:avLst/>
          </a:prstGeom>
        </p:spPr>
      </p:pic>
      <p:pic>
        <p:nvPicPr>
          <p:cNvPr id="8" name="Picture 7"/>
          <p:cNvPicPr>
            <a:picLocks noChangeAspect="1"/>
          </p:cNvPicPr>
          <p:nvPr/>
        </p:nvPicPr>
        <p:blipFill>
          <a:blip r:embed="rId4">
            <a:alphaModFix amt="71000"/>
            <a:extLst>
              <a:ext uri="{28A0092B-C50C-407E-A947-70E740481C1C}">
                <a14:useLocalDpi xmlns:a14="http://schemas.microsoft.com/office/drawing/2010/main" val="0"/>
              </a:ext>
            </a:extLst>
          </a:blip>
          <a:stretch>
            <a:fillRect/>
          </a:stretch>
        </p:blipFill>
        <p:spPr>
          <a:xfrm>
            <a:off x="789725" y="1514945"/>
            <a:ext cx="2926080" cy="1727200"/>
          </a:xfrm>
          <a:prstGeom prst="rect">
            <a:avLst/>
          </a:prstGeom>
        </p:spPr>
      </p:pic>
      <p:grpSp>
        <p:nvGrpSpPr>
          <p:cNvPr id="11" name="Group 10"/>
          <p:cNvGrpSpPr/>
          <p:nvPr/>
        </p:nvGrpSpPr>
        <p:grpSpPr>
          <a:xfrm>
            <a:off x="0" y="12294"/>
            <a:ext cx="12192000" cy="988484"/>
            <a:chOff x="0" y="-1588"/>
            <a:chExt cx="9144000" cy="741363"/>
          </a:xfrm>
        </p:grpSpPr>
        <p:sp>
          <p:nvSpPr>
            <p:cNvPr id="16" name="Freeform 5"/>
            <p:cNvSpPr>
              <a:spLocks/>
            </p:cNvSpPr>
            <p:nvPr/>
          </p:nvSpPr>
          <p:spPr bwMode="auto">
            <a:xfrm>
              <a:off x="0" y="-1588"/>
              <a:ext cx="9144000" cy="741363"/>
            </a:xfrm>
            <a:custGeom>
              <a:avLst/>
              <a:gdLst>
                <a:gd name="T0" fmla="*/ 0 w 1123"/>
                <a:gd name="T1" fmla="*/ 0 h 90"/>
                <a:gd name="T2" fmla="*/ 0 w 1123"/>
                <a:gd name="T3" fmla="*/ 90 h 90"/>
                <a:gd name="T4" fmla="*/ 957 w 1123"/>
                <a:gd name="T5" fmla="*/ 90 h 90"/>
                <a:gd name="T6" fmla="*/ 955 w 1123"/>
                <a:gd name="T7" fmla="*/ 89 h 90"/>
                <a:gd name="T8" fmla="*/ 949 w 1123"/>
                <a:gd name="T9" fmla="*/ 73 h 90"/>
                <a:gd name="T10" fmla="*/ 949 w 1123"/>
                <a:gd name="T11" fmla="*/ 43 h 90"/>
                <a:gd name="T12" fmla="*/ 966 w 1123"/>
                <a:gd name="T13" fmla="*/ 43 h 90"/>
                <a:gd name="T14" fmla="*/ 966 w 1123"/>
                <a:gd name="T15" fmla="*/ 74 h 90"/>
                <a:gd name="T16" fmla="*/ 967 w 1123"/>
                <a:gd name="T17" fmla="*/ 80 h 90"/>
                <a:gd name="T18" fmla="*/ 973 w 1123"/>
                <a:gd name="T19" fmla="*/ 82 h 90"/>
                <a:gd name="T20" fmla="*/ 978 w 1123"/>
                <a:gd name="T21" fmla="*/ 80 h 90"/>
                <a:gd name="T22" fmla="*/ 980 w 1123"/>
                <a:gd name="T23" fmla="*/ 74 h 90"/>
                <a:gd name="T24" fmla="*/ 980 w 1123"/>
                <a:gd name="T25" fmla="*/ 43 h 90"/>
                <a:gd name="T26" fmla="*/ 996 w 1123"/>
                <a:gd name="T27" fmla="*/ 43 h 90"/>
                <a:gd name="T28" fmla="*/ 996 w 1123"/>
                <a:gd name="T29" fmla="*/ 70 h 90"/>
                <a:gd name="T30" fmla="*/ 990 w 1123"/>
                <a:gd name="T31" fmla="*/ 89 h 90"/>
                <a:gd name="T32" fmla="*/ 988 w 1123"/>
                <a:gd name="T33" fmla="*/ 90 h 90"/>
                <a:gd name="T34" fmla="*/ 1012 w 1123"/>
                <a:gd name="T35" fmla="*/ 90 h 90"/>
                <a:gd name="T36" fmla="*/ 1002 w 1123"/>
                <a:gd name="T37" fmla="*/ 68 h 90"/>
                <a:gd name="T38" fmla="*/ 1028 w 1123"/>
                <a:gd name="T39" fmla="*/ 41 h 90"/>
                <a:gd name="T40" fmla="*/ 1048 w 1123"/>
                <a:gd name="T41" fmla="*/ 49 h 90"/>
                <a:gd name="T42" fmla="*/ 1052 w 1123"/>
                <a:gd name="T43" fmla="*/ 55 h 90"/>
                <a:gd name="T44" fmla="*/ 1039 w 1123"/>
                <a:gd name="T45" fmla="*/ 62 h 90"/>
                <a:gd name="T46" fmla="*/ 1028 w 1123"/>
                <a:gd name="T47" fmla="*/ 53 h 90"/>
                <a:gd name="T48" fmla="*/ 1022 w 1123"/>
                <a:gd name="T49" fmla="*/ 56 h 90"/>
                <a:gd name="T50" fmla="*/ 1018 w 1123"/>
                <a:gd name="T51" fmla="*/ 67 h 90"/>
                <a:gd name="T52" fmla="*/ 1028 w 1123"/>
                <a:gd name="T53" fmla="*/ 82 h 90"/>
                <a:gd name="T54" fmla="*/ 1039 w 1123"/>
                <a:gd name="T55" fmla="*/ 74 h 90"/>
                <a:gd name="T56" fmla="*/ 1052 w 1123"/>
                <a:gd name="T57" fmla="*/ 80 h 90"/>
                <a:gd name="T58" fmla="*/ 1047 w 1123"/>
                <a:gd name="T59" fmla="*/ 87 h 90"/>
                <a:gd name="T60" fmla="*/ 1044 w 1123"/>
                <a:gd name="T61" fmla="*/ 90 h 90"/>
                <a:gd name="T62" fmla="*/ 1059 w 1123"/>
                <a:gd name="T63" fmla="*/ 90 h 90"/>
                <a:gd name="T64" fmla="*/ 1059 w 1123"/>
                <a:gd name="T65" fmla="*/ 43 h 90"/>
                <a:gd name="T66" fmla="*/ 1075 w 1123"/>
                <a:gd name="T67" fmla="*/ 43 h 90"/>
                <a:gd name="T68" fmla="*/ 1075 w 1123"/>
                <a:gd name="T69" fmla="*/ 80 h 90"/>
                <a:gd name="T70" fmla="*/ 1096 w 1123"/>
                <a:gd name="T71" fmla="*/ 80 h 90"/>
                <a:gd name="T72" fmla="*/ 1096 w 1123"/>
                <a:gd name="T73" fmla="*/ 90 h 90"/>
                <a:gd name="T74" fmla="*/ 1123 w 1123"/>
                <a:gd name="T75" fmla="*/ 90 h 90"/>
                <a:gd name="T76" fmla="*/ 1123 w 1123"/>
                <a:gd name="T77" fmla="*/ 0 h 90"/>
                <a:gd name="T78" fmla="*/ 0 w 1123"/>
                <a:gd name="T79" fmla="*/ 0 h 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123" h="90">
                  <a:moveTo>
                    <a:pt x="0" y="0"/>
                  </a:moveTo>
                  <a:cubicBezTo>
                    <a:pt x="0" y="90"/>
                    <a:pt x="0" y="90"/>
                    <a:pt x="0" y="90"/>
                  </a:cubicBezTo>
                  <a:cubicBezTo>
                    <a:pt x="957" y="90"/>
                    <a:pt x="957" y="90"/>
                    <a:pt x="957" y="90"/>
                  </a:cubicBezTo>
                  <a:cubicBezTo>
                    <a:pt x="956" y="90"/>
                    <a:pt x="955" y="89"/>
                    <a:pt x="955" y="89"/>
                  </a:cubicBezTo>
                  <a:cubicBezTo>
                    <a:pt x="950" y="84"/>
                    <a:pt x="950" y="78"/>
                    <a:pt x="949" y="73"/>
                  </a:cubicBezTo>
                  <a:cubicBezTo>
                    <a:pt x="949" y="43"/>
                    <a:pt x="949" y="43"/>
                    <a:pt x="949" y="43"/>
                  </a:cubicBezTo>
                  <a:cubicBezTo>
                    <a:pt x="966" y="43"/>
                    <a:pt x="966" y="43"/>
                    <a:pt x="966" y="43"/>
                  </a:cubicBezTo>
                  <a:cubicBezTo>
                    <a:pt x="966" y="74"/>
                    <a:pt x="966" y="74"/>
                    <a:pt x="966" y="74"/>
                  </a:cubicBezTo>
                  <a:cubicBezTo>
                    <a:pt x="966" y="76"/>
                    <a:pt x="966" y="79"/>
                    <a:pt x="967" y="80"/>
                  </a:cubicBezTo>
                  <a:cubicBezTo>
                    <a:pt x="969" y="82"/>
                    <a:pt x="971" y="82"/>
                    <a:pt x="973" y="82"/>
                  </a:cubicBezTo>
                  <a:cubicBezTo>
                    <a:pt x="975" y="82"/>
                    <a:pt x="977" y="81"/>
                    <a:pt x="978" y="80"/>
                  </a:cubicBezTo>
                  <a:cubicBezTo>
                    <a:pt x="979" y="79"/>
                    <a:pt x="980" y="76"/>
                    <a:pt x="980" y="74"/>
                  </a:cubicBezTo>
                  <a:cubicBezTo>
                    <a:pt x="980" y="43"/>
                    <a:pt x="980" y="43"/>
                    <a:pt x="980" y="43"/>
                  </a:cubicBezTo>
                  <a:cubicBezTo>
                    <a:pt x="996" y="43"/>
                    <a:pt x="996" y="43"/>
                    <a:pt x="996" y="43"/>
                  </a:cubicBezTo>
                  <a:cubicBezTo>
                    <a:pt x="996" y="70"/>
                    <a:pt x="996" y="70"/>
                    <a:pt x="996" y="70"/>
                  </a:cubicBezTo>
                  <a:cubicBezTo>
                    <a:pt x="996" y="75"/>
                    <a:pt x="996" y="83"/>
                    <a:pt x="990" y="89"/>
                  </a:cubicBezTo>
                  <a:cubicBezTo>
                    <a:pt x="989" y="89"/>
                    <a:pt x="989" y="90"/>
                    <a:pt x="988" y="90"/>
                  </a:cubicBezTo>
                  <a:cubicBezTo>
                    <a:pt x="1012" y="90"/>
                    <a:pt x="1012" y="90"/>
                    <a:pt x="1012" y="90"/>
                  </a:cubicBezTo>
                  <a:cubicBezTo>
                    <a:pt x="1005" y="85"/>
                    <a:pt x="1002" y="76"/>
                    <a:pt x="1002" y="68"/>
                  </a:cubicBezTo>
                  <a:cubicBezTo>
                    <a:pt x="1002" y="55"/>
                    <a:pt x="1011" y="41"/>
                    <a:pt x="1028" y="41"/>
                  </a:cubicBezTo>
                  <a:cubicBezTo>
                    <a:pt x="1035" y="41"/>
                    <a:pt x="1043" y="44"/>
                    <a:pt x="1048" y="49"/>
                  </a:cubicBezTo>
                  <a:cubicBezTo>
                    <a:pt x="1050" y="51"/>
                    <a:pt x="1051" y="53"/>
                    <a:pt x="1052" y="55"/>
                  </a:cubicBezTo>
                  <a:cubicBezTo>
                    <a:pt x="1039" y="62"/>
                    <a:pt x="1039" y="62"/>
                    <a:pt x="1039" y="62"/>
                  </a:cubicBezTo>
                  <a:cubicBezTo>
                    <a:pt x="1038" y="59"/>
                    <a:pt x="1035" y="53"/>
                    <a:pt x="1028" y="53"/>
                  </a:cubicBezTo>
                  <a:cubicBezTo>
                    <a:pt x="1025" y="53"/>
                    <a:pt x="1023" y="55"/>
                    <a:pt x="1022" y="56"/>
                  </a:cubicBezTo>
                  <a:cubicBezTo>
                    <a:pt x="1018" y="60"/>
                    <a:pt x="1018" y="65"/>
                    <a:pt x="1018" y="67"/>
                  </a:cubicBezTo>
                  <a:cubicBezTo>
                    <a:pt x="1018" y="75"/>
                    <a:pt x="1021" y="82"/>
                    <a:pt x="1028" y="82"/>
                  </a:cubicBezTo>
                  <a:cubicBezTo>
                    <a:pt x="1036" y="82"/>
                    <a:pt x="1038" y="75"/>
                    <a:pt x="1039" y="74"/>
                  </a:cubicBezTo>
                  <a:cubicBezTo>
                    <a:pt x="1052" y="80"/>
                    <a:pt x="1052" y="80"/>
                    <a:pt x="1052" y="80"/>
                  </a:cubicBezTo>
                  <a:cubicBezTo>
                    <a:pt x="1051" y="83"/>
                    <a:pt x="1050" y="85"/>
                    <a:pt x="1047" y="87"/>
                  </a:cubicBezTo>
                  <a:cubicBezTo>
                    <a:pt x="1046" y="88"/>
                    <a:pt x="1045" y="89"/>
                    <a:pt x="1044" y="90"/>
                  </a:cubicBezTo>
                  <a:cubicBezTo>
                    <a:pt x="1059" y="90"/>
                    <a:pt x="1059" y="90"/>
                    <a:pt x="1059" y="90"/>
                  </a:cubicBezTo>
                  <a:cubicBezTo>
                    <a:pt x="1059" y="43"/>
                    <a:pt x="1059" y="43"/>
                    <a:pt x="1059" y="43"/>
                  </a:cubicBezTo>
                  <a:cubicBezTo>
                    <a:pt x="1075" y="43"/>
                    <a:pt x="1075" y="43"/>
                    <a:pt x="1075" y="43"/>
                  </a:cubicBezTo>
                  <a:cubicBezTo>
                    <a:pt x="1075" y="80"/>
                    <a:pt x="1075" y="80"/>
                    <a:pt x="1075" y="80"/>
                  </a:cubicBezTo>
                  <a:cubicBezTo>
                    <a:pt x="1096" y="80"/>
                    <a:pt x="1096" y="80"/>
                    <a:pt x="1096" y="80"/>
                  </a:cubicBezTo>
                  <a:cubicBezTo>
                    <a:pt x="1096" y="90"/>
                    <a:pt x="1096" y="90"/>
                    <a:pt x="1096" y="90"/>
                  </a:cubicBezTo>
                  <a:cubicBezTo>
                    <a:pt x="1123" y="90"/>
                    <a:pt x="1123" y="90"/>
                    <a:pt x="1123" y="90"/>
                  </a:cubicBezTo>
                  <a:cubicBezTo>
                    <a:pt x="1123" y="0"/>
                    <a:pt x="1123" y="0"/>
                    <a:pt x="1123" y="0"/>
                  </a:cubicBezTo>
                  <a:lnTo>
                    <a:pt x="0" y="0"/>
                  </a:lnTo>
                  <a:close/>
                </a:path>
              </a:pathLst>
            </a:custGeom>
            <a:solidFill>
              <a:srgbClr val="0097A9"/>
            </a:solidFill>
            <a:ln>
              <a:noFill/>
            </a:ln>
          </p:spPr>
          <p:txBody>
            <a:bodyPr vert="horz" wrap="square" lIns="121920" tIns="60960" rIns="121920" bIns="60960" numCol="1" anchor="t" anchorCtr="0" compatLnSpc="1">
              <a:prstTxWarp prst="textNoShape">
                <a:avLst/>
              </a:prstTxWarp>
            </a:bodyPr>
            <a:lstStyle/>
            <a:p>
              <a:endParaRPr lang="en-GB" sz="2400"/>
            </a:p>
          </p:txBody>
        </p:sp>
        <p:pic>
          <p:nvPicPr>
            <p:cNvPr id="18" name="Picture 1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flipH="1">
              <a:off x="7524000" y="360000"/>
              <a:ext cx="147064" cy="172800"/>
            </a:xfrm>
            <a:prstGeom prst="rect">
              <a:avLst/>
            </a:prstGeom>
          </p:spPr>
        </p:pic>
      </p:grpSp>
      <p:sp>
        <p:nvSpPr>
          <p:cNvPr id="2" name="TextBox 1">
            <a:extLst>
              <a:ext uri="{FF2B5EF4-FFF2-40B4-BE49-F238E27FC236}">
                <a16:creationId xmlns:a16="http://schemas.microsoft.com/office/drawing/2014/main" id="{930D2818-26A4-4677-B5E5-47C5DC2B266A}"/>
              </a:ext>
            </a:extLst>
          </p:cNvPr>
          <p:cNvSpPr txBox="1"/>
          <p:nvPr/>
        </p:nvSpPr>
        <p:spPr>
          <a:xfrm>
            <a:off x="123575" y="1"/>
            <a:ext cx="8561772" cy="461665"/>
          </a:xfrm>
          <a:prstGeom prst="rect">
            <a:avLst/>
          </a:prstGeom>
          <a:noFill/>
        </p:spPr>
        <p:txBody>
          <a:bodyPr wrap="square" rtlCol="0">
            <a:spAutoFit/>
          </a:bodyPr>
          <a:lstStyle/>
          <a:p>
            <a:endParaRPr lang="en-GB" sz="2400"/>
          </a:p>
        </p:txBody>
      </p:sp>
      <p:sp>
        <p:nvSpPr>
          <p:cNvPr id="3" name="TextBox 2">
            <a:extLst>
              <a:ext uri="{FF2B5EF4-FFF2-40B4-BE49-F238E27FC236}">
                <a16:creationId xmlns:a16="http://schemas.microsoft.com/office/drawing/2014/main" id="{ED04940E-C52F-409B-AA7F-D941088CC56C}"/>
              </a:ext>
            </a:extLst>
          </p:cNvPr>
          <p:cNvSpPr txBox="1"/>
          <p:nvPr/>
        </p:nvSpPr>
        <p:spPr>
          <a:xfrm>
            <a:off x="846667" y="1794934"/>
            <a:ext cx="7755467" cy="461665"/>
          </a:xfrm>
          <a:prstGeom prst="rect">
            <a:avLst/>
          </a:prstGeom>
          <a:noFill/>
        </p:spPr>
        <p:txBody>
          <a:bodyPr wrap="square" rtlCol="0">
            <a:spAutoFit/>
          </a:bodyPr>
          <a:lstStyle/>
          <a:p>
            <a:endParaRPr lang="en-GB" sz="2400"/>
          </a:p>
        </p:txBody>
      </p:sp>
      <p:sp>
        <p:nvSpPr>
          <p:cNvPr id="4" name="TextBox 3">
            <a:extLst>
              <a:ext uri="{FF2B5EF4-FFF2-40B4-BE49-F238E27FC236}">
                <a16:creationId xmlns:a16="http://schemas.microsoft.com/office/drawing/2014/main" id="{EF6AD325-624F-4B7A-9FEB-D65254BB1268}"/>
              </a:ext>
            </a:extLst>
          </p:cNvPr>
          <p:cNvSpPr txBox="1"/>
          <p:nvPr/>
        </p:nvSpPr>
        <p:spPr>
          <a:xfrm rot="10800000" flipH="1" flipV="1">
            <a:off x="3772747" y="1609141"/>
            <a:ext cx="7895378" cy="4031873"/>
          </a:xfrm>
          <a:prstGeom prst="rect">
            <a:avLst/>
          </a:prstGeom>
          <a:noFill/>
        </p:spPr>
        <p:txBody>
          <a:bodyPr wrap="square" lIns="91440" tIns="45720" rIns="91440" bIns="45720" rtlCol="0" anchor="t">
            <a:spAutoFit/>
          </a:bodyPr>
          <a:lstStyle/>
          <a:p>
            <a:pPr algn="ctr"/>
            <a:r>
              <a:rPr lang="en-US" sz="3200"/>
              <a:t>IDEAS (Inspirations for Digital Engagement Activities) to support feedback and assessment literacy</a:t>
            </a:r>
          </a:p>
          <a:p>
            <a:pPr algn="ctr"/>
            <a:endParaRPr lang="en-US" sz="3200"/>
          </a:p>
          <a:p>
            <a:pPr algn="ctr"/>
            <a:endParaRPr lang="en-US" sz="2400"/>
          </a:p>
          <a:p>
            <a:pPr algn="ctr"/>
            <a:r>
              <a:rPr lang="en-GB" sz="2400"/>
              <a:t>UCL Education Conference, 6 April 2022</a:t>
            </a:r>
            <a:endParaRPr lang="en-GB" sz="2400">
              <a:cs typeface="Calibri"/>
            </a:endParaRPr>
          </a:p>
          <a:p>
            <a:pPr algn="ctr"/>
            <a:endParaRPr lang="en-GB" sz="2000"/>
          </a:p>
          <a:p>
            <a:pPr algn="ctr"/>
            <a:r>
              <a:rPr lang="en-GB" sz="2000" b="1" i="1">
                <a:solidFill>
                  <a:srgbClr val="000000"/>
                </a:solidFill>
                <a:latin typeface="Helvetica Neue"/>
              </a:rPr>
              <a:t>Nidal Al Haj Sleiman </a:t>
            </a:r>
            <a:endParaRPr lang="en-GB" sz="2000" i="1">
              <a:solidFill>
                <a:srgbClr val="000000"/>
              </a:solidFill>
              <a:latin typeface="Helvetica Neue"/>
            </a:endParaRPr>
          </a:p>
          <a:p>
            <a:pPr algn="ctr"/>
            <a:r>
              <a:rPr lang="en-GB" sz="2000" b="1" i="1">
                <a:solidFill>
                  <a:srgbClr val="000000"/>
                </a:solidFill>
                <a:latin typeface="Helvetica Neue"/>
              </a:rPr>
              <a:t>Silvia </a:t>
            </a:r>
            <a:r>
              <a:rPr lang="en-GB" sz="2000" b="1" i="1">
                <a:solidFill>
                  <a:srgbClr val="000000"/>
                </a:solidFill>
                <a:effectLst/>
                <a:latin typeface="Helvetica Neue"/>
              </a:rPr>
              <a:t>Colaiacomo</a:t>
            </a:r>
            <a:r>
              <a:rPr lang="en-GB" sz="2000" b="1" i="1">
                <a:solidFill>
                  <a:srgbClr val="000000"/>
                </a:solidFill>
                <a:latin typeface="Helvetica Neue"/>
              </a:rPr>
              <a:t> </a:t>
            </a:r>
            <a:endParaRPr lang="en-GB" sz="2000" b="0" i="1">
              <a:solidFill>
                <a:srgbClr val="000000"/>
              </a:solidFill>
              <a:effectLst/>
              <a:latin typeface="Helvetica Neue"/>
            </a:endParaRPr>
          </a:p>
          <a:p>
            <a:pPr algn="ctr"/>
            <a:r>
              <a:rPr lang="en-GB" sz="2000" b="1" i="1">
                <a:solidFill>
                  <a:srgbClr val="000000"/>
                </a:solidFill>
                <a:effectLst/>
                <a:latin typeface="Helvetica Neue"/>
              </a:rPr>
              <a:t>Leo Havemann</a:t>
            </a:r>
            <a:r>
              <a:rPr lang="en-GB" sz="2000" b="1" i="1">
                <a:solidFill>
                  <a:srgbClr val="000000"/>
                </a:solidFill>
                <a:latin typeface="Helvetica Neue"/>
              </a:rPr>
              <a:t> </a:t>
            </a:r>
            <a:endParaRPr lang="en-GB" sz="2000" i="1"/>
          </a:p>
        </p:txBody>
      </p:sp>
    </p:spTree>
    <p:extLst>
      <p:ext uri="{BB962C8B-B14F-4D97-AF65-F5344CB8AC3E}">
        <p14:creationId xmlns:p14="http://schemas.microsoft.com/office/powerpoint/2010/main" val="206410587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12"/>
          <p:cNvSpPr>
            <a:spLocks noChangeArrowheads="1"/>
          </p:cNvSpPr>
          <p:nvPr/>
        </p:nvSpPr>
        <p:spPr bwMode="auto">
          <a:xfrm>
            <a:off x="344561" y="1430297"/>
            <a:ext cx="11385649" cy="864265"/>
          </a:xfrm>
          <a:prstGeom prst="rect">
            <a:avLst/>
          </a:prstGeom>
          <a:noFill/>
          <a:ln w="9525">
            <a:noFill/>
            <a:prstDash val="sysDot"/>
            <a:miter lim="800000"/>
            <a:headEnd/>
            <a:tailEnd/>
          </a:ln>
          <a:effectLst/>
        </p:spPr>
        <p:txBody>
          <a:bodyPr lIns="0" tIns="0" rIns="0" bIns="0" numCol="1" spcCol="7200000" anchor="t">
            <a:noAutofit/>
          </a:bodyPr>
          <a:lstStyle/>
          <a:p>
            <a:pPr>
              <a:lnSpc>
                <a:spcPts val="2933"/>
              </a:lnSpc>
            </a:pPr>
            <a:endParaRPr lang="en-GB" sz="5867" baseline="30000">
              <a:latin typeface="Calibri"/>
              <a:cs typeface="Calibri"/>
            </a:endParaRPr>
          </a:p>
          <a:p>
            <a:pPr>
              <a:lnSpc>
                <a:spcPts val="3733"/>
              </a:lnSpc>
            </a:pPr>
            <a:endParaRPr lang="en-GB" sz="5867" baseline="30000">
              <a:latin typeface="Calibri"/>
              <a:cs typeface="Calibri"/>
            </a:endParaRPr>
          </a:p>
          <a:p>
            <a:pPr>
              <a:lnSpc>
                <a:spcPts val="3733"/>
              </a:lnSpc>
            </a:pPr>
            <a:endParaRPr lang="en-GB" sz="5867" baseline="30000">
              <a:latin typeface="Calibri"/>
              <a:cs typeface="Calibri"/>
            </a:endParaRPr>
          </a:p>
          <a:p>
            <a:pPr>
              <a:lnSpc>
                <a:spcPts val="3733"/>
              </a:lnSpc>
            </a:pPr>
            <a:r>
              <a:rPr lang="en-GB" sz="5867" baseline="30000">
                <a:latin typeface="Calibri"/>
                <a:cs typeface="Calibri"/>
              </a:rPr>
              <a:t> </a:t>
            </a:r>
          </a:p>
        </p:txBody>
      </p:sp>
      <p:sp>
        <p:nvSpPr>
          <p:cNvPr id="8" name="Rectangle 12"/>
          <p:cNvSpPr>
            <a:spLocks noChangeArrowheads="1"/>
          </p:cNvSpPr>
          <p:nvPr/>
        </p:nvSpPr>
        <p:spPr bwMode="auto">
          <a:xfrm>
            <a:off x="403176" y="2991557"/>
            <a:ext cx="5569672" cy="3264000"/>
          </a:xfrm>
          <a:prstGeom prst="rect">
            <a:avLst/>
          </a:prstGeom>
          <a:noFill/>
          <a:ln w="9525">
            <a:noFill/>
            <a:prstDash val="sysDot"/>
            <a:miter lim="800000"/>
            <a:headEnd/>
            <a:tailEnd/>
          </a:ln>
          <a:effectLst/>
        </p:spPr>
        <p:txBody>
          <a:bodyPr lIns="0" tIns="0" rIns="0" bIns="0" numCol="1" spcCol="7200000" anchor="t">
            <a:noAutofit/>
          </a:bodyPr>
          <a:lstStyle/>
          <a:p>
            <a:pPr>
              <a:lnSpc>
                <a:spcPts val="1600"/>
              </a:lnSpc>
            </a:pPr>
            <a:endParaRPr lang="en-US" sz="1333">
              <a:latin typeface="Arial" charset="0"/>
              <a:ea typeface="Arial" charset="0"/>
              <a:cs typeface="Arial" charset="0"/>
            </a:endParaRPr>
          </a:p>
        </p:txBody>
      </p:sp>
      <p:pic>
        <p:nvPicPr>
          <p:cNvPr id="13" name="Picture 12"/>
          <p:cNvPicPr>
            <a:picLocks noChangeAspect="1"/>
          </p:cNvPicPr>
          <p:nvPr/>
        </p:nvPicPr>
        <p:blipFill>
          <a:blip r:embed="rId3">
            <a:alphaModFix amt="85000"/>
            <a:extLst>
              <a:ext uri="{28A0092B-C50C-407E-A947-70E740481C1C}">
                <a14:useLocalDpi xmlns:a14="http://schemas.microsoft.com/office/drawing/2010/main" val="0"/>
              </a:ext>
            </a:extLst>
          </a:blip>
          <a:stretch>
            <a:fillRect/>
          </a:stretch>
        </p:blipFill>
        <p:spPr>
          <a:xfrm>
            <a:off x="9157617" y="3853172"/>
            <a:ext cx="2641600" cy="2641600"/>
          </a:xfrm>
          <a:prstGeom prst="rect">
            <a:avLst/>
          </a:prstGeom>
        </p:spPr>
      </p:pic>
      <p:sp>
        <p:nvSpPr>
          <p:cNvPr id="10" name="Rectangle 9"/>
          <p:cNvSpPr/>
          <p:nvPr/>
        </p:nvSpPr>
        <p:spPr>
          <a:xfrm>
            <a:off x="-58617" y="49093"/>
            <a:ext cx="12192001" cy="444203"/>
          </a:xfrm>
          <a:prstGeom prst="rect">
            <a:avLst/>
          </a:prstGeom>
          <a:solidFill>
            <a:srgbClr val="0097A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p>
        </p:txBody>
      </p:sp>
      <p:sp>
        <p:nvSpPr>
          <p:cNvPr id="4" name="TextBox 3">
            <a:extLst>
              <a:ext uri="{FF2B5EF4-FFF2-40B4-BE49-F238E27FC236}">
                <a16:creationId xmlns:a16="http://schemas.microsoft.com/office/drawing/2014/main" id="{6578ED92-8796-6D48-A276-C300A1D06B2B}"/>
              </a:ext>
            </a:extLst>
          </p:cNvPr>
          <p:cNvSpPr txBox="1"/>
          <p:nvPr/>
        </p:nvSpPr>
        <p:spPr>
          <a:xfrm>
            <a:off x="618861" y="924208"/>
            <a:ext cx="7970520" cy="5591018"/>
          </a:xfrm>
          <a:prstGeom prst="rect">
            <a:avLst/>
          </a:prstGeom>
          <a:noFill/>
        </p:spPr>
        <p:txBody>
          <a:bodyPr wrap="square" rtlCol="0" anchor="t">
            <a:spAutoFit/>
          </a:bodyPr>
          <a:lstStyle/>
          <a:p>
            <a:r>
              <a:rPr lang="en-US" sz="2800" b="1">
                <a:latin typeface="Raleway" panose="020B0503030101060003" pitchFamily="34" charset="0"/>
                <a:cs typeface="Calibri"/>
              </a:rPr>
              <a:t>IDEAS: </a:t>
            </a:r>
            <a:r>
              <a:rPr lang="en-US" sz="2400" b="1" i="1">
                <a:latin typeface="Raleway" panose="020B0503030101060003" pitchFamily="34" charset="0"/>
                <a:cs typeface="Calibri"/>
              </a:rPr>
              <a:t>Inspirations for Digital Engagement Activities</a:t>
            </a:r>
            <a:endParaRPr lang="en-US" sz="2000" i="1">
              <a:latin typeface="Raleway" panose="020B0503030101060003" pitchFamily="34" charset="0"/>
              <a:cs typeface="Calibri"/>
            </a:endParaRPr>
          </a:p>
          <a:p>
            <a:endParaRPr lang="en-US" sz="2133">
              <a:cs typeface="Calibri"/>
              <a:hlinkClick r:id="rId4"/>
            </a:endParaRPr>
          </a:p>
          <a:p>
            <a:r>
              <a:rPr lang="en-US" sz="2133">
                <a:cs typeface="Calibri"/>
                <a:hlinkClick r:id="rId4"/>
              </a:rPr>
              <a:t>https://reflect.ucl.ac.uk/ideas/ideas/</a:t>
            </a:r>
            <a:r>
              <a:rPr lang="en-US" sz="2133">
                <a:cs typeface="Calibri"/>
              </a:rPr>
              <a:t> </a:t>
            </a:r>
          </a:p>
          <a:p>
            <a:endParaRPr lang="en-US" sz="2133">
              <a:cs typeface="Calibri"/>
            </a:endParaRPr>
          </a:p>
          <a:p>
            <a:endParaRPr lang="en-US" sz="2133">
              <a:cs typeface="Calibri"/>
            </a:endParaRPr>
          </a:p>
          <a:p>
            <a:pPr algn="l" fontAlgn="base">
              <a:buFont typeface="Arial" panose="020B0604020202020204" pitchFamily="34" charset="0"/>
              <a:buChar char="•"/>
            </a:pPr>
            <a:r>
              <a:rPr lang="en-GB" sz="2000" b="1" i="0">
                <a:effectLst/>
              </a:rPr>
              <a:t> Group 1</a:t>
            </a:r>
            <a:r>
              <a:rPr lang="en-GB" sz="2000" b="0" i="0">
                <a:effectLst/>
              </a:rPr>
              <a:t>: quick on the fly activities to check understanding and foster engagement</a:t>
            </a:r>
          </a:p>
          <a:p>
            <a:pPr algn="l" fontAlgn="base">
              <a:buFont typeface="Arial" panose="020B0604020202020204" pitchFamily="34" charset="0"/>
              <a:buChar char="•"/>
            </a:pPr>
            <a:endParaRPr lang="en-GB" sz="2000" b="0" i="0">
              <a:effectLst/>
            </a:endParaRPr>
          </a:p>
          <a:p>
            <a:pPr algn="l" fontAlgn="base">
              <a:buFont typeface="Arial" panose="020B0604020202020204" pitchFamily="34" charset="0"/>
              <a:buChar char="•"/>
            </a:pPr>
            <a:r>
              <a:rPr lang="en-GB" sz="2000" b="1" i="0">
                <a:effectLst/>
              </a:rPr>
              <a:t> Group 2</a:t>
            </a:r>
            <a:r>
              <a:rPr lang="en-GB" sz="2000" b="0" i="0">
                <a:effectLst/>
              </a:rPr>
              <a:t>: activities that can be embedded and developed throughout a module</a:t>
            </a:r>
          </a:p>
          <a:p>
            <a:pPr algn="l" fontAlgn="base">
              <a:buFont typeface="Arial" panose="020B0604020202020204" pitchFamily="34" charset="0"/>
              <a:buChar char="•"/>
            </a:pPr>
            <a:endParaRPr lang="en-GB" sz="2000"/>
          </a:p>
          <a:p>
            <a:pPr algn="l" fontAlgn="base">
              <a:buFont typeface="Arial" panose="020B0604020202020204" pitchFamily="34" charset="0"/>
              <a:buChar char="•"/>
            </a:pPr>
            <a:r>
              <a:rPr lang="en-GB" sz="2000" b="0" i="0">
                <a:effectLst/>
              </a:rPr>
              <a:t> Pe</a:t>
            </a:r>
            <a:r>
              <a:rPr lang="en-GB" sz="2000"/>
              <a:t>dagogical categories: </a:t>
            </a:r>
          </a:p>
          <a:p>
            <a:pPr algn="l" fontAlgn="base"/>
            <a:r>
              <a:rPr lang="en-GB" sz="2000" b="0" i="0" u="none" strike="noStrike">
                <a:solidFill>
                  <a:srgbClr val="333333"/>
                </a:solidFill>
                <a:effectLst/>
                <a:hlinkClick r:id="rId5" tooltip="Assessment literacy"/>
              </a:rPr>
              <a:t>Assessment Literacy</a:t>
            </a:r>
            <a:r>
              <a:rPr lang="en-GB" sz="2000">
                <a:solidFill>
                  <a:srgbClr val="333333"/>
                </a:solidFill>
              </a:rPr>
              <a:t>, </a:t>
            </a:r>
            <a:r>
              <a:rPr lang="en-GB" sz="2000" b="0" i="0" u="none" strike="noStrike">
                <a:solidFill>
                  <a:srgbClr val="333333"/>
                </a:solidFill>
                <a:effectLst/>
                <a:hlinkClick r:id="rId6" tooltip="Collaboration/Collaborative Learning"/>
              </a:rPr>
              <a:t>Collaboration</a:t>
            </a:r>
            <a:r>
              <a:rPr lang="en-GB" sz="2000" b="0" i="0" u="none" strike="noStrike">
                <a:solidFill>
                  <a:srgbClr val="333333"/>
                </a:solidFill>
                <a:effectLst/>
              </a:rPr>
              <a:t>, </a:t>
            </a:r>
            <a:endParaRPr lang="en-GB" sz="2000" b="0" i="0">
              <a:solidFill>
                <a:srgbClr val="333333"/>
              </a:solidFill>
              <a:effectLst/>
            </a:endParaRPr>
          </a:p>
          <a:p>
            <a:pPr algn="l" fontAlgn="base"/>
            <a:r>
              <a:rPr lang="en-GB" sz="2000" b="0" i="0" u="none" strike="noStrike">
                <a:solidFill>
                  <a:srgbClr val="333333"/>
                </a:solidFill>
                <a:effectLst/>
                <a:hlinkClick r:id="rId7" tooltip="Developing confidence"/>
              </a:rPr>
              <a:t>Developing Confidence</a:t>
            </a:r>
            <a:r>
              <a:rPr lang="en-GB" sz="2000" b="0" i="0" u="none" strike="noStrike">
                <a:solidFill>
                  <a:srgbClr val="333333"/>
                </a:solidFill>
                <a:effectLst/>
              </a:rPr>
              <a:t>,</a:t>
            </a:r>
            <a:r>
              <a:rPr lang="en-GB" sz="2000">
                <a:solidFill>
                  <a:srgbClr val="333333"/>
                </a:solidFill>
              </a:rPr>
              <a:t> </a:t>
            </a:r>
            <a:r>
              <a:rPr lang="en-GB" sz="2000" b="0" i="0" u="none" strike="noStrike">
                <a:solidFill>
                  <a:srgbClr val="333333"/>
                </a:solidFill>
                <a:effectLst/>
                <a:hlinkClick r:id="rId8" tooltip="Developing Learning Skills"/>
              </a:rPr>
              <a:t>Developing Learning Skills</a:t>
            </a:r>
            <a:r>
              <a:rPr lang="en-GB" sz="2000" b="0" i="0" u="none" strike="noStrike">
                <a:solidFill>
                  <a:srgbClr val="333333"/>
                </a:solidFill>
                <a:effectLst/>
              </a:rPr>
              <a:t>, </a:t>
            </a:r>
            <a:endParaRPr lang="en-GB" sz="2000" b="0" i="0">
              <a:solidFill>
                <a:srgbClr val="333333"/>
              </a:solidFill>
              <a:effectLst/>
            </a:endParaRPr>
          </a:p>
          <a:p>
            <a:pPr algn="l" fontAlgn="base"/>
            <a:r>
              <a:rPr lang="en-GB" sz="2000" b="0" i="0" u="none" strike="noStrike">
                <a:solidFill>
                  <a:srgbClr val="333333"/>
                </a:solidFill>
                <a:effectLst/>
                <a:hlinkClick r:id="rId9" tooltip="Engagement"/>
              </a:rPr>
              <a:t>Engagement</a:t>
            </a:r>
            <a:r>
              <a:rPr lang="en-GB" sz="2000">
                <a:solidFill>
                  <a:srgbClr val="333333"/>
                </a:solidFill>
              </a:rPr>
              <a:t>, </a:t>
            </a:r>
            <a:r>
              <a:rPr lang="en-GB" sz="2000" b="0" i="0" u="none" strike="noStrike">
                <a:solidFill>
                  <a:srgbClr val="333333"/>
                </a:solidFill>
                <a:effectLst/>
                <a:hlinkClick r:id="rId10" tooltip="Monitoring Progress/Check Understanding "/>
              </a:rPr>
              <a:t>Monitoring Progress</a:t>
            </a:r>
            <a:r>
              <a:rPr lang="en-GB" sz="2000" b="0" i="0" u="none" strike="noStrike">
                <a:solidFill>
                  <a:srgbClr val="333333"/>
                </a:solidFill>
                <a:effectLst/>
              </a:rPr>
              <a:t>,</a:t>
            </a:r>
            <a:r>
              <a:rPr lang="en-GB" sz="2000">
                <a:solidFill>
                  <a:srgbClr val="333333"/>
                </a:solidFill>
              </a:rPr>
              <a:t> </a:t>
            </a:r>
            <a:r>
              <a:rPr lang="en-GB" sz="2000" b="0" i="0" u="none" strike="noStrike">
                <a:solidFill>
                  <a:srgbClr val="333333"/>
                </a:solidFill>
                <a:effectLst/>
                <a:hlinkClick r:id="rId11" tooltip="Next steps"/>
              </a:rPr>
              <a:t>Next Steps</a:t>
            </a:r>
            <a:r>
              <a:rPr lang="en-GB" sz="2000">
                <a:solidFill>
                  <a:srgbClr val="333333"/>
                </a:solidFill>
              </a:rPr>
              <a:t>, </a:t>
            </a:r>
            <a:r>
              <a:rPr lang="en-GB" sz="2000" b="0" i="0" u="none" strike="noStrike">
                <a:solidFill>
                  <a:srgbClr val="333333"/>
                </a:solidFill>
                <a:effectLst/>
                <a:hlinkClick r:id="rId12" tooltip="Peer Feedback / Learn how to give and receive feedback"/>
              </a:rPr>
              <a:t>Peer Feedback</a:t>
            </a:r>
            <a:r>
              <a:rPr lang="en-GB" sz="2000">
                <a:solidFill>
                  <a:srgbClr val="333333"/>
                </a:solidFill>
              </a:rPr>
              <a:t>, </a:t>
            </a:r>
            <a:r>
              <a:rPr lang="en-GB" sz="2000" b="0" i="0" u="none" strike="noStrike">
                <a:solidFill>
                  <a:srgbClr val="333333"/>
                </a:solidFill>
                <a:effectLst/>
                <a:hlinkClick r:id="rId13" tooltip="Reflection and/or Revision"/>
              </a:rPr>
              <a:t>Reflection / Revision</a:t>
            </a:r>
            <a:r>
              <a:rPr lang="en-GB" sz="2000">
                <a:solidFill>
                  <a:srgbClr val="333333"/>
                </a:solidFill>
              </a:rPr>
              <a:t>, </a:t>
            </a:r>
            <a:r>
              <a:rPr lang="en-GB" sz="2000" b="0" i="0" u="none" strike="noStrike">
                <a:solidFill>
                  <a:srgbClr val="333333"/>
                </a:solidFill>
                <a:effectLst/>
                <a:hlinkClick r:id="rId14" tooltip="Self-assessment"/>
              </a:rPr>
              <a:t>Self-Assessment</a:t>
            </a:r>
            <a:endParaRPr lang="en-GB" sz="2000" b="0" i="0">
              <a:solidFill>
                <a:srgbClr val="333333"/>
              </a:solidFill>
              <a:effectLst/>
            </a:endParaRPr>
          </a:p>
          <a:p>
            <a:pPr algn="l" fontAlgn="base">
              <a:buFont typeface="Arial" panose="020B0604020202020204" pitchFamily="34" charset="0"/>
              <a:buChar char="•"/>
            </a:pPr>
            <a:endParaRPr lang="en-GB" sz="2400" b="0" i="0">
              <a:effectLst/>
              <a:latin typeface="inherit"/>
            </a:endParaRPr>
          </a:p>
        </p:txBody>
      </p:sp>
    </p:spTree>
    <p:extLst>
      <p:ext uri="{BB962C8B-B14F-4D97-AF65-F5344CB8AC3E}">
        <p14:creationId xmlns:p14="http://schemas.microsoft.com/office/powerpoint/2010/main" val="242110208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12"/>
          <p:cNvSpPr>
            <a:spLocks noChangeArrowheads="1"/>
          </p:cNvSpPr>
          <p:nvPr/>
        </p:nvSpPr>
        <p:spPr bwMode="auto">
          <a:xfrm>
            <a:off x="403175" y="1403663"/>
            <a:ext cx="11385649" cy="864265"/>
          </a:xfrm>
          <a:prstGeom prst="rect">
            <a:avLst/>
          </a:prstGeom>
          <a:noFill/>
          <a:ln w="9525">
            <a:noFill/>
            <a:prstDash val="sysDot"/>
            <a:miter lim="800000"/>
            <a:headEnd/>
            <a:tailEnd/>
          </a:ln>
          <a:effectLst/>
        </p:spPr>
        <p:txBody>
          <a:bodyPr lIns="0" tIns="0" rIns="0" bIns="0" numCol="1" spcCol="7200000" anchor="t">
            <a:noAutofit/>
          </a:bodyPr>
          <a:lstStyle/>
          <a:p>
            <a:pPr>
              <a:lnSpc>
                <a:spcPts val="2933"/>
              </a:lnSpc>
            </a:pPr>
            <a:endParaRPr lang="en-GB" sz="5867" baseline="30000">
              <a:latin typeface="Calibri"/>
              <a:cs typeface="Calibri"/>
            </a:endParaRPr>
          </a:p>
          <a:p>
            <a:pPr>
              <a:lnSpc>
                <a:spcPts val="3733"/>
              </a:lnSpc>
            </a:pPr>
            <a:endParaRPr lang="en-GB" sz="5867" baseline="30000">
              <a:latin typeface="Calibri"/>
              <a:cs typeface="Calibri"/>
            </a:endParaRPr>
          </a:p>
          <a:p>
            <a:pPr>
              <a:lnSpc>
                <a:spcPts val="3733"/>
              </a:lnSpc>
            </a:pPr>
            <a:endParaRPr lang="en-GB" sz="5867" baseline="30000">
              <a:latin typeface="Calibri"/>
              <a:cs typeface="Calibri"/>
            </a:endParaRPr>
          </a:p>
          <a:p>
            <a:pPr>
              <a:lnSpc>
                <a:spcPts val="3733"/>
              </a:lnSpc>
            </a:pPr>
            <a:r>
              <a:rPr lang="en-GB" sz="5867" baseline="30000">
                <a:latin typeface="Calibri"/>
                <a:cs typeface="Calibri"/>
              </a:rPr>
              <a:t> </a:t>
            </a:r>
          </a:p>
        </p:txBody>
      </p:sp>
      <p:sp>
        <p:nvSpPr>
          <p:cNvPr id="8" name="Rectangle 12"/>
          <p:cNvSpPr>
            <a:spLocks noChangeArrowheads="1"/>
          </p:cNvSpPr>
          <p:nvPr/>
        </p:nvSpPr>
        <p:spPr bwMode="auto">
          <a:xfrm>
            <a:off x="403176" y="2991557"/>
            <a:ext cx="5569672" cy="3264000"/>
          </a:xfrm>
          <a:prstGeom prst="rect">
            <a:avLst/>
          </a:prstGeom>
          <a:noFill/>
          <a:ln w="9525">
            <a:noFill/>
            <a:prstDash val="sysDot"/>
            <a:miter lim="800000"/>
            <a:headEnd/>
            <a:tailEnd/>
          </a:ln>
          <a:effectLst/>
        </p:spPr>
        <p:txBody>
          <a:bodyPr lIns="0" tIns="0" rIns="0" bIns="0" numCol="1" spcCol="7200000" anchor="t">
            <a:noAutofit/>
          </a:bodyPr>
          <a:lstStyle/>
          <a:p>
            <a:pPr>
              <a:lnSpc>
                <a:spcPts val="1600"/>
              </a:lnSpc>
            </a:pPr>
            <a:endParaRPr lang="en-US" sz="1333">
              <a:latin typeface="Arial" charset="0"/>
              <a:ea typeface="Arial" charset="0"/>
              <a:cs typeface="Arial" charset="0"/>
            </a:endParaRPr>
          </a:p>
        </p:txBody>
      </p:sp>
      <p:pic>
        <p:nvPicPr>
          <p:cNvPr id="13" name="Picture 12"/>
          <p:cNvPicPr>
            <a:picLocks noChangeAspect="1"/>
          </p:cNvPicPr>
          <p:nvPr/>
        </p:nvPicPr>
        <p:blipFill>
          <a:blip r:embed="rId3">
            <a:alphaModFix amt="85000"/>
            <a:extLst>
              <a:ext uri="{28A0092B-C50C-407E-A947-70E740481C1C}">
                <a14:useLocalDpi xmlns:a14="http://schemas.microsoft.com/office/drawing/2010/main" val="0"/>
              </a:ext>
            </a:extLst>
          </a:blip>
          <a:stretch>
            <a:fillRect/>
          </a:stretch>
        </p:blipFill>
        <p:spPr>
          <a:xfrm>
            <a:off x="9157617" y="3853172"/>
            <a:ext cx="2641600" cy="2641600"/>
          </a:xfrm>
          <a:prstGeom prst="rect">
            <a:avLst/>
          </a:prstGeom>
        </p:spPr>
      </p:pic>
      <p:sp>
        <p:nvSpPr>
          <p:cNvPr id="10" name="Rectangle 9"/>
          <p:cNvSpPr/>
          <p:nvPr/>
        </p:nvSpPr>
        <p:spPr>
          <a:xfrm>
            <a:off x="-58617" y="49093"/>
            <a:ext cx="12192001" cy="444203"/>
          </a:xfrm>
          <a:prstGeom prst="rect">
            <a:avLst/>
          </a:prstGeom>
          <a:solidFill>
            <a:srgbClr val="0097A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p>
        </p:txBody>
      </p:sp>
      <p:sp>
        <p:nvSpPr>
          <p:cNvPr id="2" name="TextBox 1">
            <a:extLst>
              <a:ext uri="{FF2B5EF4-FFF2-40B4-BE49-F238E27FC236}">
                <a16:creationId xmlns:a16="http://schemas.microsoft.com/office/drawing/2014/main" id="{9AD598E1-601E-491D-9ACE-E568C4C035B3}"/>
              </a:ext>
            </a:extLst>
          </p:cNvPr>
          <p:cNvSpPr txBox="1"/>
          <p:nvPr/>
        </p:nvSpPr>
        <p:spPr>
          <a:xfrm>
            <a:off x="1821416" y="1430297"/>
            <a:ext cx="7117101" cy="4832092"/>
          </a:xfrm>
          <a:prstGeom prst="rect">
            <a:avLst/>
          </a:prstGeom>
          <a:noFill/>
        </p:spPr>
        <p:txBody>
          <a:bodyPr wrap="square" rtlCol="0">
            <a:spAutoFit/>
          </a:bodyPr>
          <a:lstStyle/>
          <a:p>
            <a:pPr algn="l" fontAlgn="base"/>
            <a:r>
              <a:rPr lang="en-US" sz="3600" b="1" i="1">
                <a:solidFill>
                  <a:srgbClr val="333333"/>
                </a:solidFill>
                <a:effectLst/>
                <a:latin typeface="Raleway" panose="020B0503030101060003" pitchFamily="34" charset="0"/>
              </a:rPr>
              <a:t>Each IDEA includes…</a:t>
            </a:r>
          </a:p>
          <a:p>
            <a:pPr algn="l" fontAlgn="base"/>
            <a:endParaRPr lang="en-US" sz="2400" b="0" i="0">
              <a:solidFill>
                <a:srgbClr val="333333"/>
              </a:solidFill>
              <a:effectLst/>
            </a:endParaRPr>
          </a:p>
          <a:p>
            <a:pPr algn="l" fontAlgn="base">
              <a:buFont typeface="Arial" panose="020B0604020202020204" pitchFamily="34" charset="0"/>
              <a:buChar char="•"/>
            </a:pPr>
            <a:r>
              <a:rPr lang="en-US" sz="3200" b="0" i="0">
                <a:solidFill>
                  <a:srgbClr val="333333"/>
                </a:solidFill>
                <a:effectLst/>
              </a:rPr>
              <a:t>Why use it (students and staff)</a:t>
            </a:r>
          </a:p>
          <a:p>
            <a:pPr algn="l" fontAlgn="base">
              <a:buFont typeface="Arial" panose="020B0604020202020204" pitchFamily="34" charset="0"/>
              <a:buChar char="•"/>
            </a:pPr>
            <a:r>
              <a:rPr lang="en-US" sz="3200" b="0" i="0">
                <a:solidFill>
                  <a:srgbClr val="333333"/>
                </a:solidFill>
                <a:effectLst/>
              </a:rPr>
              <a:t>When to use it</a:t>
            </a:r>
          </a:p>
          <a:p>
            <a:pPr algn="l" fontAlgn="base">
              <a:buFont typeface="Arial" panose="020B0604020202020204" pitchFamily="34" charset="0"/>
              <a:buChar char="•"/>
            </a:pPr>
            <a:r>
              <a:rPr lang="en-US" sz="3200" b="0" i="0">
                <a:solidFill>
                  <a:srgbClr val="333333"/>
                </a:solidFill>
                <a:effectLst/>
              </a:rPr>
              <a:t>Digital tools that might be used</a:t>
            </a:r>
          </a:p>
          <a:p>
            <a:pPr algn="l" fontAlgn="base">
              <a:buFont typeface="Arial" panose="020B0604020202020204" pitchFamily="34" charset="0"/>
              <a:buChar char="•"/>
            </a:pPr>
            <a:r>
              <a:rPr lang="en-US" sz="3200" b="0" i="0">
                <a:solidFill>
                  <a:srgbClr val="333333"/>
                </a:solidFill>
                <a:effectLst/>
              </a:rPr>
              <a:t>Speed of set-up time</a:t>
            </a:r>
          </a:p>
          <a:p>
            <a:pPr algn="l" fontAlgn="base">
              <a:buFont typeface="Arial" panose="020B0604020202020204" pitchFamily="34" charset="0"/>
              <a:buChar char="•"/>
            </a:pPr>
            <a:r>
              <a:rPr lang="en-US" sz="3200" b="0" i="0">
                <a:solidFill>
                  <a:srgbClr val="333333"/>
                </a:solidFill>
                <a:effectLst/>
              </a:rPr>
              <a:t>Workload</a:t>
            </a:r>
          </a:p>
          <a:p>
            <a:pPr algn="l" fontAlgn="base">
              <a:buFont typeface="Arial" panose="020B0604020202020204" pitchFamily="34" charset="0"/>
              <a:buChar char="•"/>
            </a:pPr>
            <a:r>
              <a:rPr lang="en-US" sz="3200" b="0" i="0">
                <a:solidFill>
                  <a:srgbClr val="333333"/>
                </a:solidFill>
                <a:effectLst/>
              </a:rPr>
              <a:t>Other resources</a:t>
            </a:r>
          </a:p>
          <a:p>
            <a:pPr algn="l" fontAlgn="base">
              <a:buFont typeface="Arial" panose="020B0604020202020204" pitchFamily="34" charset="0"/>
              <a:buChar char="•"/>
            </a:pPr>
            <a:r>
              <a:rPr lang="en-US" sz="3200" b="0" i="0">
                <a:solidFill>
                  <a:srgbClr val="333333"/>
                </a:solidFill>
                <a:effectLst/>
              </a:rPr>
              <a:t>Examples of staff use</a:t>
            </a:r>
          </a:p>
          <a:p>
            <a:pPr algn="l" fontAlgn="base">
              <a:buFont typeface="Arial" panose="020B0604020202020204" pitchFamily="34" charset="0"/>
              <a:buChar char="•"/>
            </a:pPr>
            <a:endParaRPr lang="en-US" sz="2400">
              <a:solidFill>
                <a:srgbClr val="333333"/>
              </a:solidFill>
            </a:endParaRPr>
          </a:p>
        </p:txBody>
      </p:sp>
    </p:spTree>
    <p:extLst>
      <p:ext uri="{BB962C8B-B14F-4D97-AF65-F5344CB8AC3E}">
        <p14:creationId xmlns:p14="http://schemas.microsoft.com/office/powerpoint/2010/main" val="82349951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12"/>
          <p:cNvSpPr>
            <a:spLocks noChangeArrowheads="1"/>
          </p:cNvSpPr>
          <p:nvPr/>
        </p:nvSpPr>
        <p:spPr bwMode="auto">
          <a:xfrm>
            <a:off x="344561" y="1430297"/>
            <a:ext cx="11385649" cy="864265"/>
          </a:xfrm>
          <a:prstGeom prst="rect">
            <a:avLst/>
          </a:prstGeom>
          <a:noFill/>
          <a:ln w="9525">
            <a:noFill/>
            <a:prstDash val="sysDot"/>
            <a:miter lim="800000"/>
            <a:headEnd/>
            <a:tailEnd/>
          </a:ln>
          <a:effectLst/>
        </p:spPr>
        <p:txBody>
          <a:bodyPr lIns="0" tIns="0" rIns="0" bIns="0" numCol="1" spcCol="7200000" anchor="t">
            <a:noAutofit/>
          </a:bodyPr>
          <a:lstStyle/>
          <a:p>
            <a:pPr>
              <a:lnSpc>
                <a:spcPts val="2933"/>
              </a:lnSpc>
            </a:pPr>
            <a:endParaRPr lang="en-GB" sz="5867" baseline="30000">
              <a:latin typeface="Calibri"/>
              <a:cs typeface="Calibri"/>
            </a:endParaRPr>
          </a:p>
          <a:p>
            <a:pPr>
              <a:lnSpc>
                <a:spcPts val="3733"/>
              </a:lnSpc>
            </a:pPr>
            <a:endParaRPr lang="en-GB" sz="5867" baseline="30000">
              <a:latin typeface="Calibri"/>
              <a:cs typeface="Calibri"/>
            </a:endParaRPr>
          </a:p>
          <a:p>
            <a:pPr>
              <a:lnSpc>
                <a:spcPts val="3733"/>
              </a:lnSpc>
            </a:pPr>
            <a:endParaRPr lang="en-GB" sz="5867" baseline="30000">
              <a:latin typeface="Calibri"/>
              <a:cs typeface="Calibri"/>
            </a:endParaRPr>
          </a:p>
          <a:p>
            <a:pPr>
              <a:lnSpc>
                <a:spcPts val="3733"/>
              </a:lnSpc>
            </a:pPr>
            <a:r>
              <a:rPr lang="en-GB" sz="5867" baseline="30000">
                <a:latin typeface="Calibri"/>
                <a:cs typeface="Calibri"/>
              </a:rPr>
              <a:t> </a:t>
            </a:r>
          </a:p>
        </p:txBody>
      </p:sp>
      <p:sp>
        <p:nvSpPr>
          <p:cNvPr id="8" name="Rectangle 12"/>
          <p:cNvSpPr>
            <a:spLocks noChangeArrowheads="1"/>
          </p:cNvSpPr>
          <p:nvPr/>
        </p:nvSpPr>
        <p:spPr bwMode="auto">
          <a:xfrm>
            <a:off x="403176" y="2991557"/>
            <a:ext cx="5569672" cy="3264000"/>
          </a:xfrm>
          <a:prstGeom prst="rect">
            <a:avLst/>
          </a:prstGeom>
          <a:noFill/>
          <a:ln w="9525">
            <a:noFill/>
            <a:prstDash val="sysDot"/>
            <a:miter lim="800000"/>
            <a:headEnd/>
            <a:tailEnd/>
          </a:ln>
          <a:effectLst/>
        </p:spPr>
        <p:txBody>
          <a:bodyPr lIns="0" tIns="0" rIns="0" bIns="0" numCol="1" spcCol="7200000" anchor="t">
            <a:noAutofit/>
          </a:bodyPr>
          <a:lstStyle/>
          <a:p>
            <a:pPr>
              <a:lnSpc>
                <a:spcPts val="1600"/>
              </a:lnSpc>
            </a:pPr>
            <a:endParaRPr lang="en-US" sz="1333">
              <a:latin typeface="Arial" charset="0"/>
              <a:ea typeface="Arial" charset="0"/>
              <a:cs typeface="Arial" charset="0"/>
            </a:endParaRPr>
          </a:p>
        </p:txBody>
      </p:sp>
      <p:sp>
        <p:nvSpPr>
          <p:cNvPr id="10" name="Rectangle 9"/>
          <p:cNvSpPr/>
          <p:nvPr/>
        </p:nvSpPr>
        <p:spPr>
          <a:xfrm>
            <a:off x="-58617" y="49093"/>
            <a:ext cx="12192001" cy="444203"/>
          </a:xfrm>
          <a:prstGeom prst="rect">
            <a:avLst/>
          </a:prstGeom>
          <a:solidFill>
            <a:srgbClr val="0097A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p>
        </p:txBody>
      </p:sp>
      <p:sp>
        <p:nvSpPr>
          <p:cNvPr id="4" name="TextBox 3">
            <a:extLst>
              <a:ext uri="{FF2B5EF4-FFF2-40B4-BE49-F238E27FC236}">
                <a16:creationId xmlns:a16="http://schemas.microsoft.com/office/drawing/2014/main" id="{6578ED92-8796-6D48-A276-C300A1D06B2B}"/>
              </a:ext>
            </a:extLst>
          </p:cNvPr>
          <p:cNvSpPr txBox="1"/>
          <p:nvPr/>
        </p:nvSpPr>
        <p:spPr>
          <a:xfrm>
            <a:off x="618861" y="916049"/>
            <a:ext cx="10442716" cy="830997"/>
          </a:xfrm>
          <a:prstGeom prst="rect">
            <a:avLst/>
          </a:prstGeom>
          <a:noFill/>
        </p:spPr>
        <p:txBody>
          <a:bodyPr wrap="square" rtlCol="0" anchor="t">
            <a:spAutoFit/>
          </a:bodyPr>
          <a:lstStyle/>
          <a:p>
            <a:pPr algn="l" fontAlgn="base"/>
            <a:r>
              <a:rPr lang="en-GB" sz="2400" b="0" i="0">
                <a:effectLst/>
                <a:latin typeface="inherit"/>
              </a:rPr>
              <a:t>Series of presentations and workshops, in particular, targeted at PGTAs.</a:t>
            </a:r>
          </a:p>
          <a:p>
            <a:pPr fontAlgn="base"/>
            <a:r>
              <a:rPr lang="en-US" sz="2400" b="0" i="0">
                <a:solidFill>
                  <a:srgbClr val="333333"/>
                </a:solidFill>
                <a:effectLst/>
              </a:rPr>
              <a:t>Next phase is adding more case studies.</a:t>
            </a:r>
          </a:p>
        </p:txBody>
      </p:sp>
      <p:pic>
        <p:nvPicPr>
          <p:cNvPr id="3" name="Picture 2">
            <a:extLst>
              <a:ext uri="{FF2B5EF4-FFF2-40B4-BE49-F238E27FC236}">
                <a16:creationId xmlns:a16="http://schemas.microsoft.com/office/drawing/2014/main" id="{38D2231F-80DF-4EF6-A2BB-F797967B1175}"/>
              </a:ext>
            </a:extLst>
          </p:cNvPr>
          <p:cNvPicPr>
            <a:picLocks noChangeAspect="1"/>
          </p:cNvPicPr>
          <p:nvPr/>
        </p:nvPicPr>
        <p:blipFill>
          <a:blip r:embed="rId3"/>
          <a:stretch>
            <a:fillRect/>
          </a:stretch>
        </p:blipFill>
        <p:spPr>
          <a:xfrm>
            <a:off x="618861" y="1970841"/>
            <a:ext cx="11277956" cy="4784798"/>
          </a:xfrm>
          <a:prstGeom prst="rect">
            <a:avLst/>
          </a:prstGeom>
        </p:spPr>
      </p:pic>
    </p:spTree>
    <p:extLst>
      <p:ext uri="{BB962C8B-B14F-4D97-AF65-F5344CB8AC3E}">
        <p14:creationId xmlns:p14="http://schemas.microsoft.com/office/powerpoint/2010/main" val="378661194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p:cNvSpPr>
            <a:spLocks noChangeArrowheads="1"/>
          </p:cNvSpPr>
          <p:nvPr/>
        </p:nvSpPr>
        <p:spPr bwMode="auto">
          <a:xfrm>
            <a:off x="386452" y="1980855"/>
            <a:ext cx="4755507" cy="4168167"/>
          </a:xfrm>
          <a:prstGeom prst="rect">
            <a:avLst/>
          </a:prstGeom>
          <a:noFill/>
          <a:ln w="9525">
            <a:noFill/>
            <a:prstDash val="sysDot"/>
            <a:miter lim="800000"/>
            <a:headEnd/>
            <a:tailEnd/>
          </a:ln>
          <a:effectLst/>
        </p:spPr>
        <p:txBody>
          <a:bodyPr lIns="0" tIns="0" rIns="0" bIns="0" numCol="1" spcCol="7200000" anchor="t">
            <a:noAutofit/>
          </a:bodyPr>
          <a:lstStyle/>
          <a:p>
            <a:pPr>
              <a:spcBef>
                <a:spcPts val="1000"/>
              </a:spcBef>
            </a:pPr>
            <a:endParaRPr lang="en-US" sz="2133">
              <a:cs typeface="Calibri"/>
            </a:endParaRPr>
          </a:p>
        </p:txBody>
      </p:sp>
      <p:sp>
        <p:nvSpPr>
          <p:cNvPr id="10" name="Rectangle 12"/>
          <p:cNvSpPr>
            <a:spLocks noChangeArrowheads="1"/>
          </p:cNvSpPr>
          <p:nvPr/>
        </p:nvSpPr>
        <p:spPr bwMode="auto">
          <a:xfrm>
            <a:off x="3715805" y="1147867"/>
            <a:ext cx="5472000" cy="1471845"/>
          </a:xfrm>
          <a:prstGeom prst="rect">
            <a:avLst/>
          </a:prstGeom>
          <a:noFill/>
          <a:ln w="9525">
            <a:noFill/>
            <a:prstDash val="sysDot"/>
            <a:miter lim="800000"/>
            <a:headEnd/>
            <a:tailEnd/>
          </a:ln>
          <a:effectLst/>
        </p:spPr>
        <p:txBody>
          <a:bodyPr lIns="0" tIns="0" rIns="0" bIns="0" numCol="1" spcCol="7200000" anchor="t">
            <a:noAutofit/>
          </a:bodyPr>
          <a:lstStyle/>
          <a:p>
            <a:pPr>
              <a:lnSpc>
                <a:spcPts val="5067"/>
              </a:lnSpc>
            </a:pPr>
            <a:endParaRPr lang="en-GB" sz="4800" kern="0" baseline="30000">
              <a:solidFill>
                <a:srgbClr val="0097A9"/>
              </a:solidFill>
              <a:latin typeface="Arial"/>
              <a:ea typeface="Arial" charset="0"/>
              <a:cs typeface="Arial" charset="0"/>
            </a:endParaRPr>
          </a:p>
        </p:txBody>
      </p:sp>
      <p:pic>
        <p:nvPicPr>
          <p:cNvPr id="7" name="Picture 6"/>
          <p:cNvPicPr>
            <a:picLocks noChangeAspect="1"/>
          </p:cNvPicPr>
          <p:nvPr/>
        </p:nvPicPr>
        <p:blipFill>
          <a:blip r:embed="rId3">
            <a:alphaModFix amt="71000"/>
            <a:extLst>
              <a:ext uri="{28A0092B-C50C-407E-A947-70E740481C1C}">
                <a14:useLocalDpi xmlns:a14="http://schemas.microsoft.com/office/drawing/2010/main" val="0"/>
              </a:ext>
            </a:extLst>
          </a:blip>
          <a:stretch>
            <a:fillRect/>
          </a:stretch>
        </p:blipFill>
        <p:spPr>
          <a:xfrm>
            <a:off x="8991760" y="2132147"/>
            <a:ext cx="2813192" cy="3723922"/>
          </a:xfrm>
          <a:prstGeom prst="rect">
            <a:avLst/>
          </a:prstGeom>
        </p:spPr>
      </p:pic>
      <p:grpSp>
        <p:nvGrpSpPr>
          <p:cNvPr id="11" name="Group 10"/>
          <p:cNvGrpSpPr/>
          <p:nvPr/>
        </p:nvGrpSpPr>
        <p:grpSpPr>
          <a:xfrm>
            <a:off x="0" y="12294"/>
            <a:ext cx="12192000" cy="988484"/>
            <a:chOff x="0" y="-1588"/>
            <a:chExt cx="9144000" cy="741363"/>
          </a:xfrm>
        </p:grpSpPr>
        <p:sp>
          <p:nvSpPr>
            <p:cNvPr id="16" name="Freeform 5"/>
            <p:cNvSpPr>
              <a:spLocks/>
            </p:cNvSpPr>
            <p:nvPr/>
          </p:nvSpPr>
          <p:spPr bwMode="auto">
            <a:xfrm>
              <a:off x="0" y="-1588"/>
              <a:ext cx="9144000" cy="741363"/>
            </a:xfrm>
            <a:custGeom>
              <a:avLst/>
              <a:gdLst>
                <a:gd name="T0" fmla="*/ 0 w 1123"/>
                <a:gd name="T1" fmla="*/ 0 h 90"/>
                <a:gd name="T2" fmla="*/ 0 w 1123"/>
                <a:gd name="T3" fmla="*/ 90 h 90"/>
                <a:gd name="T4" fmla="*/ 957 w 1123"/>
                <a:gd name="T5" fmla="*/ 90 h 90"/>
                <a:gd name="T6" fmla="*/ 955 w 1123"/>
                <a:gd name="T7" fmla="*/ 89 h 90"/>
                <a:gd name="T8" fmla="*/ 949 w 1123"/>
                <a:gd name="T9" fmla="*/ 73 h 90"/>
                <a:gd name="T10" fmla="*/ 949 w 1123"/>
                <a:gd name="T11" fmla="*/ 43 h 90"/>
                <a:gd name="T12" fmla="*/ 966 w 1123"/>
                <a:gd name="T13" fmla="*/ 43 h 90"/>
                <a:gd name="T14" fmla="*/ 966 w 1123"/>
                <a:gd name="T15" fmla="*/ 74 h 90"/>
                <a:gd name="T16" fmla="*/ 967 w 1123"/>
                <a:gd name="T17" fmla="*/ 80 h 90"/>
                <a:gd name="T18" fmla="*/ 973 w 1123"/>
                <a:gd name="T19" fmla="*/ 82 h 90"/>
                <a:gd name="T20" fmla="*/ 978 w 1123"/>
                <a:gd name="T21" fmla="*/ 80 h 90"/>
                <a:gd name="T22" fmla="*/ 980 w 1123"/>
                <a:gd name="T23" fmla="*/ 74 h 90"/>
                <a:gd name="T24" fmla="*/ 980 w 1123"/>
                <a:gd name="T25" fmla="*/ 43 h 90"/>
                <a:gd name="T26" fmla="*/ 996 w 1123"/>
                <a:gd name="T27" fmla="*/ 43 h 90"/>
                <a:gd name="T28" fmla="*/ 996 w 1123"/>
                <a:gd name="T29" fmla="*/ 70 h 90"/>
                <a:gd name="T30" fmla="*/ 990 w 1123"/>
                <a:gd name="T31" fmla="*/ 89 h 90"/>
                <a:gd name="T32" fmla="*/ 988 w 1123"/>
                <a:gd name="T33" fmla="*/ 90 h 90"/>
                <a:gd name="T34" fmla="*/ 1012 w 1123"/>
                <a:gd name="T35" fmla="*/ 90 h 90"/>
                <a:gd name="T36" fmla="*/ 1002 w 1123"/>
                <a:gd name="T37" fmla="*/ 68 h 90"/>
                <a:gd name="T38" fmla="*/ 1028 w 1123"/>
                <a:gd name="T39" fmla="*/ 41 h 90"/>
                <a:gd name="T40" fmla="*/ 1048 w 1123"/>
                <a:gd name="T41" fmla="*/ 49 h 90"/>
                <a:gd name="T42" fmla="*/ 1052 w 1123"/>
                <a:gd name="T43" fmla="*/ 55 h 90"/>
                <a:gd name="T44" fmla="*/ 1039 w 1123"/>
                <a:gd name="T45" fmla="*/ 62 h 90"/>
                <a:gd name="T46" fmla="*/ 1028 w 1123"/>
                <a:gd name="T47" fmla="*/ 53 h 90"/>
                <a:gd name="T48" fmla="*/ 1022 w 1123"/>
                <a:gd name="T49" fmla="*/ 56 h 90"/>
                <a:gd name="T50" fmla="*/ 1018 w 1123"/>
                <a:gd name="T51" fmla="*/ 67 h 90"/>
                <a:gd name="T52" fmla="*/ 1028 w 1123"/>
                <a:gd name="T53" fmla="*/ 82 h 90"/>
                <a:gd name="T54" fmla="*/ 1039 w 1123"/>
                <a:gd name="T55" fmla="*/ 74 h 90"/>
                <a:gd name="T56" fmla="*/ 1052 w 1123"/>
                <a:gd name="T57" fmla="*/ 80 h 90"/>
                <a:gd name="T58" fmla="*/ 1047 w 1123"/>
                <a:gd name="T59" fmla="*/ 87 h 90"/>
                <a:gd name="T60" fmla="*/ 1044 w 1123"/>
                <a:gd name="T61" fmla="*/ 90 h 90"/>
                <a:gd name="T62" fmla="*/ 1059 w 1123"/>
                <a:gd name="T63" fmla="*/ 90 h 90"/>
                <a:gd name="T64" fmla="*/ 1059 w 1123"/>
                <a:gd name="T65" fmla="*/ 43 h 90"/>
                <a:gd name="T66" fmla="*/ 1075 w 1123"/>
                <a:gd name="T67" fmla="*/ 43 h 90"/>
                <a:gd name="T68" fmla="*/ 1075 w 1123"/>
                <a:gd name="T69" fmla="*/ 80 h 90"/>
                <a:gd name="T70" fmla="*/ 1096 w 1123"/>
                <a:gd name="T71" fmla="*/ 80 h 90"/>
                <a:gd name="T72" fmla="*/ 1096 w 1123"/>
                <a:gd name="T73" fmla="*/ 90 h 90"/>
                <a:gd name="T74" fmla="*/ 1123 w 1123"/>
                <a:gd name="T75" fmla="*/ 90 h 90"/>
                <a:gd name="T76" fmla="*/ 1123 w 1123"/>
                <a:gd name="T77" fmla="*/ 0 h 90"/>
                <a:gd name="T78" fmla="*/ 0 w 1123"/>
                <a:gd name="T79" fmla="*/ 0 h 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123" h="90">
                  <a:moveTo>
                    <a:pt x="0" y="0"/>
                  </a:moveTo>
                  <a:cubicBezTo>
                    <a:pt x="0" y="90"/>
                    <a:pt x="0" y="90"/>
                    <a:pt x="0" y="90"/>
                  </a:cubicBezTo>
                  <a:cubicBezTo>
                    <a:pt x="957" y="90"/>
                    <a:pt x="957" y="90"/>
                    <a:pt x="957" y="90"/>
                  </a:cubicBezTo>
                  <a:cubicBezTo>
                    <a:pt x="956" y="90"/>
                    <a:pt x="955" y="89"/>
                    <a:pt x="955" y="89"/>
                  </a:cubicBezTo>
                  <a:cubicBezTo>
                    <a:pt x="950" y="84"/>
                    <a:pt x="950" y="78"/>
                    <a:pt x="949" y="73"/>
                  </a:cubicBezTo>
                  <a:cubicBezTo>
                    <a:pt x="949" y="43"/>
                    <a:pt x="949" y="43"/>
                    <a:pt x="949" y="43"/>
                  </a:cubicBezTo>
                  <a:cubicBezTo>
                    <a:pt x="966" y="43"/>
                    <a:pt x="966" y="43"/>
                    <a:pt x="966" y="43"/>
                  </a:cubicBezTo>
                  <a:cubicBezTo>
                    <a:pt x="966" y="74"/>
                    <a:pt x="966" y="74"/>
                    <a:pt x="966" y="74"/>
                  </a:cubicBezTo>
                  <a:cubicBezTo>
                    <a:pt x="966" y="76"/>
                    <a:pt x="966" y="79"/>
                    <a:pt x="967" y="80"/>
                  </a:cubicBezTo>
                  <a:cubicBezTo>
                    <a:pt x="969" y="82"/>
                    <a:pt x="971" y="82"/>
                    <a:pt x="973" y="82"/>
                  </a:cubicBezTo>
                  <a:cubicBezTo>
                    <a:pt x="975" y="82"/>
                    <a:pt x="977" y="81"/>
                    <a:pt x="978" y="80"/>
                  </a:cubicBezTo>
                  <a:cubicBezTo>
                    <a:pt x="979" y="79"/>
                    <a:pt x="980" y="76"/>
                    <a:pt x="980" y="74"/>
                  </a:cubicBezTo>
                  <a:cubicBezTo>
                    <a:pt x="980" y="43"/>
                    <a:pt x="980" y="43"/>
                    <a:pt x="980" y="43"/>
                  </a:cubicBezTo>
                  <a:cubicBezTo>
                    <a:pt x="996" y="43"/>
                    <a:pt x="996" y="43"/>
                    <a:pt x="996" y="43"/>
                  </a:cubicBezTo>
                  <a:cubicBezTo>
                    <a:pt x="996" y="70"/>
                    <a:pt x="996" y="70"/>
                    <a:pt x="996" y="70"/>
                  </a:cubicBezTo>
                  <a:cubicBezTo>
                    <a:pt x="996" y="75"/>
                    <a:pt x="996" y="83"/>
                    <a:pt x="990" y="89"/>
                  </a:cubicBezTo>
                  <a:cubicBezTo>
                    <a:pt x="989" y="89"/>
                    <a:pt x="989" y="90"/>
                    <a:pt x="988" y="90"/>
                  </a:cubicBezTo>
                  <a:cubicBezTo>
                    <a:pt x="1012" y="90"/>
                    <a:pt x="1012" y="90"/>
                    <a:pt x="1012" y="90"/>
                  </a:cubicBezTo>
                  <a:cubicBezTo>
                    <a:pt x="1005" y="85"/>
                    <a:pt x="1002" y="76"/>
                    <a:pt x="1002" y="68"/>
                  </a:cubicBezTo>
                  <a:cubicBezTo>
                    <a:pt x="1002" y="55"/>
                    <a:pt x="1011" y="41"/>
                    <a:pt x="1028" y="41"/>
                  </a:cubicBezTo>
                  <a:cubicBezTo>
                    <a:pt x="1035" y="41"/>
                    <a:pt x="1043" y="44"/>
                    <a:pt x="1048" y="49"/>
                  </a:cubicBezTo>
                  <a:cubicBezTo>
                    <a:pt x="1050" y="51"/>
                    <a:pt x="1051" y="53"/>
                    <a:pt x="1052" y="55"/>
                  </a:cubicBezTo>
                  <a:cubicBezTo>
                    <a:pt x="1039" y="62"/>
                    <a:pt x="1039" y="62"/>
                    <a:pt x="1039" y="62"/>
                  </a:cubicBezTo>
                  <a:cubicBezTo>
                    <a:pt x="1038" y="59"/>
                    <a:pt x="1035" y="53"/>
                    <a:pt x="1028" y="53"/>
                  </a:cubicBezTo>
                  <a:cubicBezTo>
                    <a:pt x="1025" y="53"/>
                    <a:pt x="1023" y="55"/>
                    <a:pt x="1022" y="56"/>
                  </a:cubicBezTo>
                  <a:cubicBezTo>
                    <a:pt x="1018" y="60"/>
                    <a:pt x="1018" y="65"/>
                    <a:pt x="1018" y="67"/>
                  </a:cubicBezTo>
                  <a:cubicBezTo>
                    <a:pt x="1018" y="75"/>
                    <a:pt x="1021" y="82"/>
                    <a:pt x="1028" y="82"/>
                  </a:cubicBezTo>
                  <a:cubicBezTo>
                    <a:pt x="1036" y="82"/>
                    <a:pt x="1038" y="75"/>
                    <a:pt x="1039" y="74"/>
                  </a:cubicBezTo>
                  <a:cubicBezTo>
                    <a:pt x="1052" y="80"/>
                    <a:pt x="1052" y="80"/>
                    <a:pt x="1052" y="80"/>
                  </a:cubicBezTo>
                  <a:cubicBezTo>
                    <a:pt x="1051" y="83"/>
                    <a:pt x="1050" y="85"/>
                    <a:pt x="1047" y="87"/>
                  </a:cubicBezTo>
                  <a:cubicBezTo>
                    <a:pt x="1046" y="88"/>
                    <a:pt x="1045" y="89"/>
                    <a:pt x="1044" y="90"/>
                  </a:cubicBezTo>
                  <a:cubicBezTo>
                    <a:pt x="1059" y="90"/>
                    <a:pt x="1059" y="90"/>
                    <a:pt x="1059" y="90"/>
                  </a:cubicBezTo>
                  <a:cubicBezTo>
                    <a:pt x="1059" y="43"/>
                    <a:pt x="1059" y="43"/>
                    <a:pt x="1059" y="43"/>
                  </a:cubicBezTo>
                  <a:cubicBezTo>
                    <a:pt x="1075" y="43"/>
                    <a:pt x="1075" y="43"/>
                    <a:pt x="1075" y="43"/>
                  </a:cubicBezTo>
                  <a:cubicBezTo>
                    <a:pt x="1075" y="80"/>
                    <a:pt x="1075" y="80"/>
                    <a:pt x="1075" y="80"/>
                  </a:cubicBezTo>
                  <a:cubicBezTo>
                    <a:pt x="1096" y="80"/>
                    <a:pt x="1096" y="80"/>
                    <a:pt x="1096" y="80"/>
                  </a:cubicBezTo>
                  <a:cubicBezTo>
                    <a:pt x="1096" y="90"/>
                    <a:pt x="1096" y="90"/>
                    <a:pt x="1096" y="90"/>
                  </a:cubicBezTo>
                  <a:cubicBezTo>
                    <a:pt x="1123" y="90"/>
                    <a:pt x="1123" y="90"/>
                    <a:pt x="1123" y="90"/>
                  </a:cubicBezTo>
                  <a:cubicBezTo>
                    <a:pt x="1123" y="0"/>
                    <a:pt x="1123" y="0"/>
                    <a:pt x="1123" y="0"/>
                  </a:cubicBezTo>
                  <a:lnTo>
                    <a:pt x="0" y="0"/>
                  </a:lnTo>
                  <a:close/>
                </a:path>
              </a:pathLst>
            </a:custGeom>
            <a:solidFill>
              <a:srgbClr val="0097A9"/>
            </a:solidFill>
            <a:ln>
              <a:noFill/>
            </a:ln>
          </p:spPr>
          <p:txBody>
            <a:bodyPr vert="horz" wrap="square" lIns="121920" tIns="60960" rIns="121920" bIns="60960" numCol="1" anchor="t" anchorCtr="0" compatLnSpc="1">
              <a:prstTxWarp prst="textNoShape">
                <a:avLst/>
              </a:prstTxWarp>
            </a:bodyPr>
            <a:lstStyle/>
            <a:p>
              <a:endParaRPr lang="en-GB" sz="2400"/>
            </a:p>
          </p:txBody>
        </p:sp>
        <p:pic>
          <p:nvPicPr>
            <p:cNvPr id="18" name="Picture 1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flipH="1">
              <a:off x="7524000" y="360000"/>
              <a:ext cx="147064" cy="172800"/>
            </a:xfrm>
            <a:prstGeom prst="rect">
              <a:avLst/>
            </a:prstGeom>
          </p:spPr>
        </p:pic>
      </p:grpSp>
      <p:sp>
        <p:nvSpPr>
          <p:cNvPr id="2" name="TextBox 1">
            <a:extLst>
              <a:ext uri="{FF2B5EF4-FFF2-40B4-BE49-F238E27FC236}">
                <a16:creationId xmlns:a16="http://schemas.microsoft.com/office/drawing/2014/main" id="{7EE56E50-EE9A-2780-6308-D06488A6AC38}"/>
              </a:ext>
            </a:extLst>
          </p:cNvPr>
          <p:cNvSpPr txBox="1"/>
          <p:nvPr/>
        </p:nvSpPr>
        <p:spPr>
          <a:xfrm>
            <a:off x="728703" y="2464013"/>
            <a:ext cx="6610830" cy="397031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b="1">
                <a:ea typeface="Calibri"/>
                <a:cs typeface="Calibri"/>
              </a:rPr>
              <a:t>Collaboration/collaborative learning</a:t>
            </a:r>
          </a:p>
          <a:p>
            <a:endParaRPr lang="en-US" b="1">
              <a:ea typeface="Calibri"/>
              <a:cs typeface="Calibri"/>
            </a:endParaRPr>
          </a:p>
          <a:p>
            <a:r>
              <a:rPr lang="en-US">
                <a:ea typeface="Calibri"/>
                <a:cs typeface="Calibri"/>
              </a:rPr>
              <a:t>What: Students learn with each other and from each other. Learning is an interactive process (exchanging knowledge and perspectives)</a:t>
            </a:r>
          </a:p>
          <a:p>
            <a:endParaRPr lang="en-US">
              <a:ea typeface="Calibri"/>
              <a:cs typeface="Calibri"/>
            </a:endParaRPr>
          </a:p>
          <a:p>
            <a:r>
              <a:rPr lang="en-US">
                <a:ea typeface="Calibri"/>
                <a:cs typeface="Calibri"/>
              </a:rPr>
              <a:t>How: In groups, students discuss key theories and content areas from the assigned material for the week, listen to each other and note key points from their discussion. Then, they share with the whole group the core learning from their small groups.</a:t>
            </a:r>
          </a:p>
          <a:p>
            <a:endParaRPr lang="en-US">
              <a:ea typeface="Calibri"/>
              <a:cs typeface="Calibri"/>
            </a:endParaRPr>
          </a:p>
          <a:p>
            <a:r>
              <a:rPr lang="en-US">
                <a:ea typeface="+mn-lt"/>
                <a:cs typeface="+mn-lt"/>
              </a:rPr>
              <a:t>When: This strategy was applied in face-to-face seminars and online via breakout rooms.</a:t>
            </a:r>
          </a:p>
          <a:p>
            <a:endParaRPr lang="en-US">
              <a:ea typeface="Calibri"/>
              <a:cs typeface="Calibri"/>
            </a:endParaRPr>
          </a:p>
          <a:p>
            <a:endParaRPr lang="en-US">
              <a:ea typeface="Calibri"/>
              <a:cs typeface="Calibri"/>
            </a:endParaRPr>
          </a:p>
        </p:txBody>
      </p:sp>
      <p:sp>
        <p:nvSpPr>
          <p:cNvPr id="3" name="Rectangle 2">
            <a:extLst>
              <a:ext uri="{FF2B5EF4-FFF2-40B4-BE49-F238E27FC236}">
                <a16:creationId xmlns:a16="http://schemas.microsoft.com/office/drawing/2014/main" id="{C63F5A1F-4ADE-E7D6-A1AB-457293A00AF8}"/>
              </a:ext>
            </a:extLst>
          </p:cNvPr>
          <p:cNvSpPr/>
          <p:nvPr/>
        </p:nvSpPr>
        <p:spPr>
          <a:xfrm>
            <a:off x="746632" y="1255699"/>
            <a:ext cx="5999948" cy="915680"/>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r>
              <a:rPr lang="en-US" b="1">
                <a:ea typeface="Calibri"/>
                <a:cs typeface="Calibri"/>
              </a:rPr>
              <a:t>A context specific case study: The Sociology of Education Module (MA Policy Studies, MA Public Policy and Social Justice)</a:t>
            </a:r>
            <a:endParaRPr lang="en-US">
              <a:ea typeface="Calibri"/>
              <a:cs typeface="Calibri"/>
            </a:endParaRPr>
          </a:p>
        </p:txBody>
      </p:sp>
      <p:sp>
        <p:nvSpPr>
          <p:cNvPr id="4" name="TextBox 3">
            <a:extLst>
              <a:ext uri="{FF2B5EF4-FFF2-40B4-BE49-F238E27FC236}">
                <a16:creationId xmlns:a16="http://schemas.microsoft.com/office/drawing/2014/main" id="{98598EDC-2B86-881D-33A7-E861E97706E6}"/>
              </a:ext>
            </a:extLst>
          </p:cNvPr>
          <p:cNvSpPr txBox="1"/>
          <p:nvPr/>
        </p:nvSpPr>
        <p:spPr>
          <a:xfrm>
            <a:off x="4724400" y="3200399"/>
            <a:ext cx="2743199"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endParaRPr lang="en-US">
              <a:cs typeface="Calibri"/>
            </a:endParaRPr>
          </a:p>
        </p:txBody>
      </p:sp>
    </p:spTree>
    <p:extLst>
      <p:ext uri="{BB962C8B-B14F-4D97-AF65-F5344CB8AC3E}">
        <p14:creationId xmlns:p14="http://schemas.microsoft.com/office/powerpoint/2010/main" val="133724684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p:cNvSpPr>
            <a:spLocks noChangeArrowheads="1"/>
          </p:cNvSpPr>
          <p:nvPr/>
        </p:nvSpPr>
        <p:spPr bwMode="auto">
          <a:xfrm>
            <a:off x="386452" y="1980855"/>
            <a:ext cx="4755507" cy="4168167"/>
          </a:xfrm>
          <a:prstGeom prst="rect">
            <a:avLst/>
          </a:prstGeom>
          <a:noFill/>
          <a:ln w="9525">
            <a:noFill/>
            <a:prstDash val="sysDot"/>
            <a:miter lim="800000"/>
            <a:headEnd/>
            <a:tailEnd/>
          </a:ln>
          <a:effectLst/>
        </p:spPr>
        <p:txBody>
          <a:bodyPr lIns="0" tIns="0" rIns="0" bIns="0" numCol="1" spcCol="7200000" anchor="t">
            <a:noAutofit/>
          </a:bodyPr>
          <a:lstStyle/>
          <a:p>
            <a:pPr>
              <a:spcBef>
                <a:spcPts val="1000"/>
              </a:spcBef>
            </a:pPr>
            <a:endParaRPr lang="en-US" sz="2133">
              <a:cs typeface="Calibri"/>
            </a:endParaRPr>
          </a:p>
        </p:txBody>
      </p:sp>
      <p:sp>
        <p:nvSpPr>
          <p:cNvPr id="10" name="Rectangle 12"/>
          <p:cNvSpPr>
            <a:spLocks noChangeArrowheads="1"/>
          </p:cNvSpPr>
          <p:nvPr/>
        </p:nvSpPr>
        <p:spPr bwMode="auto">
          <a:xfrm>
            <a:off x="3715805" y="1147867"/>
            <a:ext cx="5472000" cy="1471845"/>
          </a:xfrm>
          <a:prstGeom prst="rect">
            <a:avLst/>
          </a:prstGeom>
          <a:noFill/>
          <a:ln w="9525">
            <a:noFill/>
            <a:prstDash val="sysDot"/>
            <a:miter lim="800000"/>
            <a:headEnd/>
            <a:tailEnd/>
          </a:ln>
          <a:effectLst/>
        </p:spPr>
        <p:txBody>
          <a:bodyPr lIns="0" tIns="0" rIns="0" bIns="0" numCol="1" spcCol="7200000" anchor="t">
            <a:noAutofit/>
          </a:bodyPr>
          <a:lstStyle/>
          <a:p>
            <a:pPr>
              <a:lnSpc>
                <a:spcPts val="5067"/>
              </a:lnSpc>
            </a:pPr>
            <a:endParaRPr lang="en-GB" sz="4800" kern="0" baseline="30000">
              <a:solidFill>
                <a:srgbClr val="0097A9"/>
              </a:solidFill>
              <a:latin typeface="Arial"/>
              <a:ea typeface="Arial" charset="0"/>
              <a:cs typeface="Arial" charset="0"/>
            </a:endParaRPr>
          </a:p>
        </p:txBody>
      </p:sp>
      <p:pic>
        <p:nvPicPr>
          <p:cNvPr id="7" name="Picture 6"/>
          <p:cNvPicPr>
            <a:picLocks noChangeAspect="1"/>
          </p:cNvPicPr>
          <p:nvPr/>
        </p:nvPicPr>
        <p:blipFill>
          <a:blip r:embed="rId3">
            <a:alphaModFix amt="71000"/>
            <a:extLst>
              <a:ext uri="{28A0092B-C50C-407E-A947-70E740481C1C}">
                <a14:useLocalDpi xmlns:a14="http://schemas.microsoft.com/office/drawing/2010/main" val="0"/>
              </a:ext>
            </a:extLst>
          </a:blip>
          <a:stretch>
            <a:fillRect/>
          </a:stretch>
        </p:blipFill>
        <p:spPr>
          <a:xfrm>
            <a:off x="8878872" y="4277035"/>
            <a:ext cx="2926080" cy="1727200"/>
          </a:xfrm>
          <a:prstGeom prst="rect">
            <a:avLst/>
          </a:prstGeom>
        </p:spPr>
      </p:pic>
      <p:pic>
        <p:nvPicPr>
          <p:cNvPr id="8" name="Picture 7"/>
          <p:cNvPicPr>
            <a:picLocks noChangeAspect="1"/>
          </p:cNvPicPr>
          <p:nvPr/>
        </p:nvPicPr>
        <p:blipFill>
          <a:blip r:embed="rId4">
            <a:alphaModFix amt="71000"/>
            <a:extLst>
              <a:ext uri="{28A0092B-C50C-407E-A947-70E740481C1C}">
                <a14:useLocalDpi xmlns:a14="http://schemas.microsoft.com/office/drawing/2010/main" val="0"/>
              </a:ext>
            </a:extLst>
          </a:blip>
          <a:stretch>
            <a:fillRect/>
          </a:stretch>
        </p:blipFill>
        <p:spPr>
          <a:xfrm>
            <a:off x="8878872" y="1886420"/>
            <a:ext cx="2926080" cy="1727200"/>
          </a:xfrm>
          <a:prstGeom prst="rect">
            <a:avLst/>
          </a:prstGeom>
        </p:spPr>
      </p:pic>
      <p:grpSp>
        <p:nvGrpSpPr>
          <p:cNvPr id="11" name="Group 10"/>
          <p:cNvGrpSpPr/>
          <p:nvPr/>
        </p:nvGrpSpPr>
        <p:grpSpPr>
          <a:xfrm>
            <a:off x="0" y="12294"/>
            <a:ext cx="12192000" cy="988484"/>
            <a:chOff x="0" y="-1588"/>
            <a:chExt cx="9144000" cy="741363"/>
          </a:xfrm>
        </p:grpSpPr>
        <p:sp>
          <p:nvSpPr>
            <p:cNvPr id="16" name="Freeform 5"/>
            <p:cNvSpPr>
              <a:spLocks/>
            </p:cNvSpPr>
            <p:nvPr/>
          </p:nvSpPr>
          <p:spPr bwMode="auto">
            <a:xfrm>
              <a:off x="0" y="-1588"/>
              <a:ext cx="9144000" cy="741363"/>
            </a:xfrm>
            <a:custGeom>
              <a:avLst/>
              <a:gdLst>
                <a:gd name="T0" fmla="*/ 0 w 1123"/>
                <a:gd name="T1" fmla="*/ 0 h 90"/>
                <a:gd name="T2" fmla="*/ 0 w 1123"/>
                <a:gd name="T3" fmla="*/ 90 h 90"/>
                <a:gd name="T4" fmla="*/ 957 w 1123"/>
                <a:gd name="T5" fmla="*/ 90 h 90"/>
                <a:gd name="T6" fmla="*/ 955 w 1123"/>
                <a:gd name="T7" fmla="*/ 89 h 90"/>
                <a:gd name="T8" fmla="*/ 949 w 1123"/>
                <a:gd name="T9" fmla="*/ 73 h 90"/>
                <a:gd name="T10" fmla="*/ 949 w 1123"/>
                <a:gd name="T11" fmla="*/ 43 h 90"/>
                <a:gd name="T12" fmla="*/ 966 w 1123"/>
                <a:gd name="T13" fmla="*/ 43 h 90"/>
                <a:gd name="T14" fmla="*/ 966 w 1123"/>
                <a:gd name="T15" fmla="*/ 74 h 90"/>
                <a:gd name="T16" fmla="*/ 967 w 1123"/>
                <a:gd name="T17" fmla="*/ 80 h 90"/>
                <a:gd name="T18" fmla="*/ 973 w 1123"/>
                <a:gd name="T19" fmla="*/ 82 h 90"/>
                <a:gd name="T20" fmla="*/ 978 w 1123"/>
                <a:gd name="T21" fmla="*/ 80 h 90"/>
                <a:gd name="T22" fmla="*/ 980 w 1123"/>
                <a:gd name="T23" fmla="*/ 74 h 90"/>
                <a:gd name="T24" fmla="*/ 980 w 1123"/>
                <a:gd name="T25" fmla="*/ 43 h 90"/>
                <a:gd name="T26" fmla="*/ 996 w 1123"/>
                <a:gd name="T27" fmla="*/ 43 h 90"/>
                <a:gd name="T28" fmla="*/ 996 w 1123"/>
                <a:gd name="T29" fmla="*/ 70 h 90"/>
                <a:gd name="T30" fmla="*/ 990 w 1123"/>
                <a:gd name="T31" fmla="*/ 89 h 90"/>
                <a:gd name="T32" fmla="*/ 988 w 1123"/>
                <a:gd name="T33" fmla="*/ 90 h 90"/>
                <a:gd name="T34" fmla="*/ 1012 w 1123"/>
                <a:gd name="T35" fmla="*/ 90 h 90"/>
                <a:gd name="T36" fmla="*/ 1002 w 1123"/>
                <a:gd name="T37" fmla="*/ 68 h 90"/>
                <a:gd name="T38" fmla="*/ 1028 w 1123"/>
                <a:gd name="T39" fmla="*/ 41 h 90"/>
                <a:gd name="T40" fmla="*/ 1048 w 1123"/>
                <a:gd name="T41" fmla="*/ 49 h 90"/>
                <a:gd name="T42" fmla="*/ 1052 w 1123"/>
                <a:gd name="T43" fmla="*/ 55 h 90"/>
                <a:gd name="T44" fmla="*/ 1039 w 1123"/>
                <a:gd name="T45" fmla="*/ 62 h 90"/>
                <a:gd name="T46" fmla="*/ 1028 w 1123"/>
                <a:gd name="T47" fmla="*/ 53 h 90"/>
                <a:gd name="T48" fmla="*/ 1022 w 1123"/>
                <a:gd name="T49" fmla="*/ 56 h 90"/>
                <a:gd name="T50" fmla="*/ 1018 w 1123"/>
                <a:gd name="T51" fmla="*/ 67 h 90"/>
                <a:gd name="T52" fmla="*/ 1028 w 1123"/>
                <a:gd name="T53" fmla="*/ 82 h 90"/>
                <a:gd name="T54" fmla="*/ 1039 w 1123"/>
                <a:gd name="T55" fmla="*/ 74 h 90"/>
                <a:gd name="T56" fmla="*/ 1052 w 1123"/>
                <a:gd name="T57" fmla="*/ 80 h 90"/>
                <a:gd name="T58" fmla="*/ 1047 w 1123"/>
                <a:gd name="T59" fmla="*/ 87 h 90"/>
                <a:gd name="T60" fmla="*/ 1044 w 1123"/>
                <a:gd name="T61" fmla="*/ 90 h 90"/>
                <a:gd name="T62" fmla="*/ 1059 w 1123"/>
                <a:gd name="T63" fmla="*/ 90 h 90"/>
                <a:gd name="T64" fmla="*/ 1059 w 1123"/>
                <a:gd name="T65" fmla="*/ 43 h 90"/>
                <a:gd name="T66" fmla="*/ 1075 w 1123"/>
                <a:gd name="T67" fmla="*/ 43 h 90"/>
                <a:gd name="T68" fmla="*/ 1075 w 1123"/>
                <a:gd name="T69" fmla="*/ 80 h 90"/>
                <a:gd name="T70" fmla="*/ 1096 w 1123"/>
                <a:gd name="T71" fmla="*/ 80 h 90"/>
                <a:gd name="T72" fmla="*/ 1096 w 1123"/>
                <a:gd name="T73" fmla="*/ 90 h 90"/>
                <a:gd name="T74" fmla="*/ 1123 w 1123"/>
                <a:gd name="T75" fmla="*/ 90 h 90"/>
                <a:gd name="T76" fmla="*/ 1123 w 1123"/>
                <a:gd name="T77" fmla="*/ 0 h 90"/>
                <a:gd name="T78" fmla="*/ 0 w 1123"/>
                <a:gd name="T79" fmla="*/ 0 h 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123" h="90">
                  <a:moveTo>
                    <a:pt x="0" y="0"/>
                  </a:moveTo>
                  <a:cubicBezTo>
                    <a:pt x="0" y="90"/>
                    <a:pt x="0" y="90"/>
                    <a:pt x="0" y="90"/>
                  </a:cubicBezTo>
                  <a:cubicBezTo>
                    <a:pt x="957" y="90"/>
                    <a:pt x="957" y="90"/>
                    <a:pt x="957" y="90"/>
                  </a:cubicBezTo>
                  <a:cubicBezTo>
                    <a:pt x="956" y="90"/>
                    <a:pt x="955" y="89"/>
                    <a:pt x="955" y="89"/>
                  </a:cubicBezTo>
                  <a:cubicBezTo>
                    <a:pt x="950" y="84"/>
                    <a:pt x="950" y="78"/>
                    <a:pt x="949" y="73"/>
                  </a:cubicBezTo>
                  <a:cubicBezTo>
                    <a:pt x="949" y="43"/>
                    <a:pt x="949" y="43"/>
                    <a:pt x="949" y="43"/>
                  </a:cubicBezTo>
                  <a:cubicBezTo>
                    <a:pt x="966" y="43"/>
                    <a:pt x="966" y="43"/>
                    <a:pt x="966" y="43"/>
                  </a:cubicBezTo>
                  <a:cubicBezTo>
                    <a:pt x="966" y="74"/>
                    <a:pt x="966" y="74"/>
                    <a:pt x="966" y="74"/>
                  </a:cubicBezTo>
                  <a:cubicBezTo>
                    <a:pt x="966" y="76"/>
                    <a:pt x="966" y="79"/>
                    <a:pt x="967" y="80"/>
                  </a:cubicBezTo>
                  <a:cubicBezTo>
                    <a:pt x="969" y="82"/>
                    <a:pt x="971" y="82"/>
                    <a:pt x="973" y="82"/>
                  </a:cubicBezTo>
                  <a:cubicBezTo>
                    <a:pt x="975" y="82"/>
                    <a:pt x="977" y="81"/>
                    <a:pt x="978" y="80"/>
                  </a:cubicBezTo>
                  <a:cubicBezTo>
                    <a:pt x="979" y="79"/>
                    <a:pt x="980" y="76"/>
                    <a:pt x="980" y="74"/>
                  </a:cubicBezTo>
                  <a:cubicBezTo>
                    <a:pt x="980" y="43"/>
                    <a:pt x="980" y="43"/>
                    <a:pt x="980" y="43"/>
                  </a:cubicBezTo>
                  <a:cubicBezTo>
                    <a:pt x="996" y="43"/>
                    <a:pt x="996" y="43"/>
                    <a:pt x="996" y="43"/>
                  </a:cubicBezTo>
                  <a:cubicBezTo>
                    <a:pt x="996" y="70"/>
                    <a:pt x="996" y="70"/>
                    <a:pt x="996" y="70"/>
                  </a:cubicBezTo>
                  <a:cubicBezTo>
                    <a:pt x="996" y="75"/>
                    <a:pt x="996" y="83"/>
                    <a:pt x="990" y="89"/>
                  </a:cubicBezTo>
                  <a:cubicBezTo>
                    <a:pt x="989" y="89"/>
                    <a:pt x="989" y="90"/>
                    <a:pt x="988" y="90"/>
                  </a:cubicBezTo>
                  <a:cubicBezTo>
                    <a:pt x="1012" y="90"/>
                    <a:pt x="1012" y="90"/>
                    <a:pt x="1012" y="90"/>
                  </a:cubicBezTo>
                  <a:cubicBezTo>
                    <a:pt x="1005" y="85"/>
                    <a:pt x="1002" y="76"/>
                    <a:pt x="1002" y="68"/>
                  </a:cubicBezTo>
                  <a:cubicBezTo>
                    <a:pt x="1002" y="55"/>
                    <a:pt x="1011" y="41"/>
                    <a:pt x="1028" y="41"/>
                  </a:cubicBezTo>
                  <a:cubicBezTo>
                    <a:pt x="1035" y="41"/>
                    <a:pt x="1043" y="44"/>
                    <a:pt x="1048" y="49"/>
                  </a:cubicBezTo>
                  <a:cubicBezTo>
                    <a:pt x="1050" y="51"/>
                    <a:pt x="1051" y="53"/>
                    <a:pt x="1052" y="55"/>
                  </a:cubicBezTo>
                  <a:cubicBezTo>
                    <a:pt x="1039" y="62"/>
                    <a:pt x="1039" y="62"/>
                    <a:pt x="1039" y="62"/>
                  </a:cubicBezTo>
                  <a:cubicBezTo>
                    <a:pt x="1038" y="59"/>
                    <a:pt x="1035" y="53"/>
                    <a:pt x="1028" y="53"/>
                  </a:cubicBezTo>
                  <a:cubicBezTo>
                    <a:pt x="1025" y="53"/>
                    <a:pt x="1023" y="55"/>
                    <a:pt x="1022" y="56"/>
                  </a:cubicBezTo>
                  <a:cubicBezTo>
                    <a:pt x="1018" y="60"/>
                    <a:pt x="1018" y="65"/>
                    <a:pt x="1018" y="67"/>
                  </a:cubicBezTo>
                  <a:cubicBezTo>
                    <a:pt x="1018" y="75"/>
                    <a:pt x="1021" y="82"/>
                    <a:pt x="1028" y="82"/>
                  </a:cubicBezTo>
                  <a:cubicBezTo>
                    <a:pt x="1036" y="82"/>
                    <a:pt x="1038" y="75"/>
                    <a:pt x="1039" y="74"/>
                  </a:cubicBezTo>
                  <a:cubicBezTo>
                    <a:pt x="1052" y="80"/>
                    <a:pt x="1052" y="80"/>
                    <a:pt x="1052" y="80"/>
                  </a:cubicBezTo>
                  <a:cubicBezTo>
                    <a:pt x="1051" y="83"/>
                    <a:pt x="1050" y="85"/>
                    <a:pt x="1047" y="87"/>
                  </a:cubicBezTo>
                  <a:cubicBezTo>
                    <a:pt x="1046" y="88"/>
                    <a:pt x="1045" y="89"/>
                    <a:pt x="1044" y="90"/>
                  </a:cubicBezTo>
                  <a:cubicBezTo>
                    <a:pt x="1059" y="90"/>
                    <a:pt x="1059" y="90"/>
                    <a:pt x="1059" y="90"/>
                  </a:cubicBezTo>
                  <a:cubicBezTo>
                    <a:pt x="1059" y="43"/>
                    <a:pt x="1059" y="43"/>
                    <a:pt x="1059" y="43"/>
                  </a:cubicBezTo>
                  <a:cubicBezTo>
                    <a:pt x="1075" y="43"/>
                    <a:pt x="1075" y="43"/>
                    <a:pt x="1075" y="43"/>
                  </a:cubicBezTo>
                  <a:cubicBezTo>
                    <a:pt x="1075" y="80"/>
                    <a:pt x="1075" y="80"/>
                    <a:pt x="1075" y="80"/>
                  </a:cubicBezTo>
                  <a:cubicBezTo>
                    <a:pt x="1096" y="80"/>
                    <a:pt x="1096" y="80"/>
                    <a:pt x="1096" y="80"/>
                  </a:cubicBezTo>
                  <a:cubicBezTo>
                    <a:pt x="1096" y="90"/>
                    <a:pt x="1096" y="90"/>
                    <a:pt x="1096" y="90"/>
                  </a:cubicBezTo>
                  <a:cubicBezTo>
                    <a:pt x="1123" y="90"/>
                    <a:pt x="1123" y="90"/>
                    <a:pt x="1123" y="90"/>
                  </a:cubicBezTo>
                  <a:cubicBezTo>
                    <a:pt x="1123" y="0"/>
                    <a:pt x="1123" y="0"/>
                    <a:pt x="1123" y="0"/>
                  </a:cubicBezTo>
                  <a:lnTo>
                    <a:pt x="0" y="0"/>
                  </a:lnTo>
                  <a:close/>
                </a:path>
              </a:pathLst>
            </a:custGeom>
            <a:solidFill>
              <a:srgbClr val="0097A9"/>
            </a:solidFill>
            <a:ln>
              <a:noFill/>
            </a:ln>
          </p:spPr>
          <p:txBody>
            <a:bodyPr vert="horz" wrap="square" lIns="121920" tIns="60960" rIns="121920" bIns="60960" numCol="1" anchor="t" anchorCtr="0" compatLnSpc="1">
              <a:prstTxWarp prst="textNoShape">
                <a:avLst/>
              </a:prstTxWarp>
            </a:bodyPr>
            <a:lstStyle/>
            <a:p>
              <a:endParaRPr lang="en-GB" sz="2400"/>
            </a:p>
          </p:txBody>
        </p:sp>
        <p:pic>
          <p:nvPicPr>
            <p:cNvPr id="18" name="Picture 1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flipH="1">
              <a:off x="7524000" y="360000"/>
              <a:ext cx="147064" cy="172800"/>
            </a:xfrm>
            <a:prstGeom prst="rect">
              <a:avLst/>
            </a:prstGeom>
          </p:spPr>
        </p:pic>
      </p:grpSp>
      <p:sp>
        <p:nvSpPr>
          <p:cNvPr id="2" name="TextBox 1">
            <a:extLst>
              <a:ext uri="{FF2B5EF4-FFF2-40B4-BE49-F238E27FC236}">
                <a16:creationId xmlns:a16="http://schemas.microsoft.com/office/drawing/2014/main" id="{7EE56E50-EE9A-2780-6308-D06488A6AC38}"/>
              </a:ext>
            </a:extLst>
          </p:cNvPr>
          <p:cNvSpPr txBox="1"/>
          <p:nvPr/>
        </p:nvSpPr>
        <p:spPr>
          <a:xfrm>
            <a:off x="831156" y="1567543"/>
            <a:ext cx="6521183" cy="480131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b="1">
                <a:ea typeface="Calibri"/>
                <a:cs typeface="Calibri"/>
              </a:rPr>
              <a:t>Monitoring progress/A guided self-evaluation</a:t>
            </a:r>
          </a:p>
          <a:p>
            <a:endParaRPr lang="en-US" b="1">
              <a:ea typeface="Calibri"/>
              <a:cs typeface="Calibri"/>
            </a:endParaRPr>
          </a:p>
          <a:p>
            <a:r>
              <a:rPr lang="en-US">
                <a:ea typeface="Calibri"/>
                <a:cs typeface="Calibri"/>
              </a:rPr>
              <a:t>What: Students are encouraged to reflect on their learning and progress each week, and to "check for their progress" on Module essay/dissertation</a:t>
            </a:r>
          </a:p>
          <a:p>
            <a:endParaRPr lang="en-US">
              <a:ea typeface="Calibri"/>
              <a:cs typeface="Calibri"/>
            </a:endParaRPr>
          </a:p>
          <a:p>
            <a:r>
              <a:rPr lang="en-US">
                <a:ea typeface="Calibri"/>
                <a:cs typeface="Calibri"/>
              </a:rPr>
              <a:t>When and how: At the beginning of each seminar session, we dedicate 10 minutes to reflect/respond to the following questions: </a:t>
            </a:r>
          </a:p>
          <a:p>
            <a:r>
              <a:rPr lang="en-US">
                <a:ea typeface="Calibri"/>
                <a:cs typeface="Calibri"/>
              </a:rPr>
              <a:t>How does this week's readings &amp; lectures resonate/connect with your previous knowledge? How does it help you develop your thinking towards your essay/dissertation? How would you use it?</a:t>
            </a:r>
          </a:p>
          <a:p>
            <a:endParaRPr lang="en-US">
              <a:ea typeface="Calibri"/>
              <a:cs typeface="Calibri"/>
            </a:endParaRPr>
          </a:p>
          <a:p>
            <a:r>
              <a:rPr lang="en-US">
                <a:ea typeface="Calibri"/>
                <a:cs typeface="Calibri"/>
              </a:rPr>
              <a:t>Leading this recurrent reflective practice once a week was very useful. Students came to seminars ready to reflect/comment on their learning and to share their thoughts with colleagues. </a:t>
            </a:r>
          </a:p>
          <a:p>
            <a:endParaRPr lang="en-US">
              <a:ea typeface="Calibri"/>
              <a:cs typeface="Calibri"/>
            </a:endParaRPr>
          </a:p>
          <a:p>
            <a:r>
              <a:rPr lang="en-US">
                <a:ea typeface="Calibri"/>
                <a:cs typeface="Calibri"/>
              </a:rPr>
              <a:t>This strategy could be used in face-to-face and online sessions.</a:t>
            </a:r>
          </a:p>
        </p:txBody>
      </p:sp>
    </p:spTree>
    <p:extLst>
      <p:ext uri="{BB962C8B-B14F-4D97-AF65-F5344CB8AC3E}">
        <p14:creationId xmlns:p14="http://schemas.microsoft.com/office/powerpoint/2010/main" val="2194903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p:cNvSpPr>
            <a:spLocks noChangeArrowheads="1"/>
          </p:cNvSpPr>
          <p:nvPr/>
        </p:nvSpPr>
        <p:spPr bwMode="auto">
          <a:xfrm>
            <a:off x="386452" y="1980855"/>
            <a:ext cx="4755507" cy="4168167"/>
          </a:xfrm>
          <a:prstGeom prst="rect">
            <a:avLst/>
          </a:prstGeom>
          <a:noFill/>
          <a:ln w="9525">
            <a:noFill/>
            <a:prstDash val="sysDot"/>
            <a:miter lim="800000"/>
            <a:headEnd/>
            <a:tailEnd/>
          </a:ln>
          <a:effectLst/>
        </p:spPr>
        <p:txBody>
          <a:bodyPr lIns="0" tIns="0" rIns="0" bIns="0" numCol="1" spcCol="7200000" anchor="t">
            <a:noAutofit/>
          </a:bodyPr>
          <a:lstStyle/>
          <a:p>
            <a:pPr>
              <a:spcBef>
                <a:spcPts val="1000"/>
              </a:spcBef>
            </a:pPr>
            <a:endParaRPr lang="en-US" sz="2133">
              <a:cs typeface="Calibri"/>
            </a:endParaRPr>
          </a:p>
        </p:txBody>
      </p:sp>
      <p:sp>
        <p:nvSpPr>
          <p:cNvPr id="10" name="Rectangle 12"/>
          <p:cNvSpPr>
            <a:spLocks noChangeArrowheads="1"/>
          </p:cNvSpPr>
          <p:nvPr/>
        </p:nvSpPr>
        <p:spPr bwMode="auto">
          <a:xfrm>
            <a:off x="3715805" y="1147867"/>
            <a:ext cx="5472000" cy="1471845"/>
          </a:xfrm>
          <a:prstGeom prst="rect">
            <a:avLst/>
          </a:prstGeom>
          <a:noFill/>
          <a:ln w="9525">
            <a:noFill/>
            <a:prstDash val="sysDot"/>
            <a:miter lim="800000"/>
            <a:headEnd/>
            <a:tailEnd/>
          </a:ln>
          <a:effectLst/>
        </p:spPr>
        <p:txBody>
          <a:bodyPr lIns="0" tIns="0" rIns="0" bIns="0" numCol="1" spcCol="7200000" anchor="t">
            <a:noAutofit/>
          </a:bodyPr>
          <a:lstStyle/>
          <a:p>
            <a:pPr>
              <a:lnSpc>
                <a:spcPts val="5067"/>
              </a:lnSpc>
            </a:pPr>
            <a:endParaRPr lang="en-GB" sz="4800" kern="0" baseline="30000">
              <a:solidFill>
                <a:srgbClr val="0097A9"/>
              </a:solidFill>
              <a:latin typeface="Arial"/>
              <a:ea typeface="Arial" charset="0"/>
              <a:cs typeface="Arial" charset="0"/>
            </a:endParaRPr>
          </a:p>
        </p:txBody>
      </p:sp>
      <p:pic>
        <p:nvPicPr>
          <p:cNvPr id="7" name="Picture 6"/>
          <p:cNvPicPr>
            <a:picLocks noChangeAspect="1"/>
          </p:cNvPicPr>
          <p:nvPr/>
        </p:nvPicPr>
        <p:blipFill>
          <a:blip r:embed="rId3">
            <a:alphaModFix amt="71000"/>
            <a:extLst>
              <a:ext uri="{28A0092B-C50C-407E-A947-70E740481C1C}">
                <a14:useLocalDpi xmlns:a14="http://schemas.microsoft.com/office/drawing/2010/main" val="0"/>
              </a:ext>
            </a:extLst>
          </a:blip>
          <a:stretch>
            <a:fillRect/>
          </a:stretch>
        </p:blipFill>
        <p:spPr>
          <a:xfrm>
            <a:off x="8878872" y="4277035"/>
            <a:ext cx="2926080" cy="1727200"/>
          </a:xfrm>
          <a:prstGeom prst="rect">
            <a:avLst/>
          </a:prstGeom>
        </p:spPr>
      </p:pic>
      <p:pic>
        <p:nvPicPr>
          <p:cNvPr id="8" name="Picture 7"/>
          <p:cNvPicPr>
            <a:picLocks noChangeAspect="1"/>
          </p:cNvPicPr>
          <p:nvPr/>
        </p:nvPicPr>
        <p:blipFill>
          <a:blip r:embed="rId4">
            <a:alphaModFix amt="71000"/>
            <a:extLst>
              <a:ext uri="{28A0092B-C50C-407E-A947-70E740481C1C}">
                <a14:useLocalDpi xmlns:a14="http://schemas.microsoft.com/office/drawing/2010/main" val="0"/>
              </a:ext>
            </a:extLst>
          </a:blip>
          <a:stretch>
            <a:fillRect/>
          </a:stretch>
        </p:blipFill>
        <p:spPr>
          <a:xfrm>
            <a:off x="8878872" y="1886420"/>
            <a:ext cx="2926080" cy="1727200"/>
          </a:xfrm>
          <a:prstGeom prst="rect">
            <a:avLst/>
          </a:prstGeom>
        </p:spPr>
      </p:pic>
      <p:grpSp>
        <p:nvGrpSpPr>
          <p:cNvPr id="11" name="Group 10"/>
          <p:cNvGrpSpPr/>
          <p:nvPr/>
        </p:nvGrpSpPr>
        <p:grpSpPr>
          <a:xfrm>
            <a:off x="0" y="12294"/>
            <a:ext cx="12192000" cy="988484"/>
            <a:chOff x="0" y="-1588"/>
            <a:chExt cx="9144000" cy="741363"/>
          </a:xfrm>
        </p:grpSpPr>
        <p:sp>
          <p:nvSpPr>
            <p:cNvPr id="16" name="Freeform 5"/>
            <p:cNvSpPr>
              <a:spLocks/>
            </p:cNvSpPr>
            <p:nvPr/>
          </p:nvSpPr>
          <p:spPr bwMode="auto">
            <a:xfrm>
              <a:off x="0" y="-1588"/>
              <a:ext cx="9144000" cy="741363"/>
            </a:xfrm>
            <a:custGeom>
              <a:avLst/>
              <a:gdLst>
                <a:gd name="T0" fmla="*/ 0 w 1123"/>
                <a:gd name="T1" fmla="*/ 0 h 90"/>
                <a:gd name="T2" fmla="*/ 0 w 1123"/>
                <a:gd name="T3" fmla="*/ 90 h 90"/>
                <a:gd name="T4" fmla="*/ 957 w 1123"/>
                <a:gd name="T5" fmla="*/ 90 h 90"/>
                <a:gd name="T6" fmla="*/ 955 w 1123"/>
                <a:gd name="T7" fmla="*/ 89 h 90"/>
                <a:gd name="T8" fmla="*/ 949 w 1123"/>
                <a:gd name="T9" fmla="*/ 73 h 90"/>
                <a:gd name="T10" fmla="*/ 949 w 1123"/>
                <a:gd name="T11" fmla="*/ 43 h 90"/>
                <a:gd name="T12" fmla="*/ 966 w 1123"/>
                <a:gd name="T13" fmla="*/ 43 h 90"/>
                <a:gd name="T14" fmla="*/ 966 w 1123"/>
                <a:gd name="T15" fmla="*/ 74 h 90"/>
                <a:gd name="T16" fmla="*/ 967 w 1123"/>
                <a:gd name="T17" fmla="*/ 80 h 90"/>
                <a:gd name="T18" fmla="*/ 973 w 1123"/>
                <a:gd name="T19" fmla="*/ 82 h 90"/>
                <a:gd name="T20" fmla="*/ 978 w 1123"/>
                <a:gd name="T21" fmla="*/ 80 h 90"/>
                <a:gd name="T22" fmla="*/ 980 w 1123"/>
                <a:gd name="T23" fmla="*/ 74 h 90"/>
                <a:gd name="T24" fmla="*/ 980 w 1123"/>
                <a:gd name="T25" fmla="*/ 43 h 90"/>
                <a:gd name="T26" fmla="*/ 996 w 1123"/>
                <a:gd name="T27" fmla="*/ 43 h 90"/>
                <a:gd name="T28" fmla="*/ 996 w 1123"/>
                <a:gd name="T29" fmla="*/ 70 h 90"/>
                <a:gd name="T30" fmla="*/ 990 w 1123"/>
                <a:gd name="T31" fmla="*/ 89 h 90"/>
                <a:gd name="T32" fmla="*/ 988 w 1123"/>
                <a:gd name="T33" fmla="*/ 90 h 90"/>
                <a:gd name="T34" fmla="*/ 1012 w 1123"/>
                <a:gd name="T35" fmla="*/ 90 h 90"/>
                <a:gd name="T36" fmla="*/ 1002 w 1123"/>
                <a:gd name="T37" fmla="*/ 68 h 90"/>
                <a:gd name="T38" fmla="*/ 1028 w 1123"/>
                <a:gd name="T39" fmla="*/ 41 h 90"/>
                <a:gd name="T40" fmla="*/ 1048 w 1123"/>
                <a:gd name="T41" fmla="*/ 49 h 90"/>
                <a:gd name="T42" fmla="*/ 1052 w 1123"/>
                <a:gd name="T43" fmla="*/ 55 h 90"/>
                <a:gd name="T44" fmla="*/ 1039 w 1123"/>
                <a:gd name="T45" fmla="*/ 62 h 90"/>
                <a:gd name="T46" fmla="*/ 1028 w 1123"/>
                <a:gd name="T47" fmla="*/ 53 h 90"/>
                <a:gd name="T48" fmla="*/ 1022 w 1123"/>
                <a:gd name="T49" fmla="*/ 56 h 90"/>
                <a:gd name="T50" fmla="*/ 1018 w 1123"/>
                <a:gd name="T51" fmla="*/ 67 h 90"/>
                <a:gd name="T52" fmla="*/ 1028 w 1123"/>
                <a:gd name="T53" fmla="*/ 82 h 90"/>
                <a:gd name="T54" fmla="*/ 1039 w 1123"/>
                <a:gd name="T55" fmla="*/ 74 h 90"/>
                <a:gd name="T56" fmla="*/ 1052 w 1123"/>
                <a:gd name="T57" fmla="*/ 80 h 90"/>
                <a:gd name="T58" fmla="*/ 1047 w 1123"/>
                <a:gd name="T59" fmla="*/ 87 h 90"/>
                <a:gd name="T60" fmla="*/ 1044 w 1123"/>
                <a:gd name="T61" fmla="*/ 90 h 90"/>
                <a:gd name="T62" fmla="*/ 1059 w 1123"/>
                <a:gd name="T63" fmla="*/ 90 h 90"/>
                <a:gd name="T64" fmla="*/ 1059 w 1123"/>
                <a:gd name="T65" fmla="*/ 43 h 90"/>
                <a:gd name="T66" fmla="*/ 1075 w 1123"/>
                <a:gd name="T67" fmla="*/ 43 h 90"/>
                <a:gd name="T68" fmla="*/ 1075 w 1123"/>
                <a:gd name="T69" fmla="*/ 80 h 90"/>
                <a:gd name="T70" fmla="*/ 1096 w 1123"/>
                <a:gd name="T71" fmla="*/ 80 h 90"/>
                <a:gd name="T72" fmla="*/ 1096 w 1123"/>
                <a:gd name="T73" fmla="*/ 90 h 90"/>
                <a:gd name="T74" fmla="*/ 1123 w 1123"/>
                <a:gd name="T75" fmla="*/ 90 h 90"/>
                <a:gd name="T76" fmla="*/ 1123 w 1123"/>
                <a:gd name="T77" fmla="*/ 0 h 90"/>
                <a:gd name="T78" fmla="*/ 0 w 1123"/>
                <a:gd name="T79" fmla="*/ 0 h 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123" h="90">
                  <a:moveTo>
                    <a:pt x="0" y="0"/>
                  </a:moveTo>
                  <a:cubicBezTo>
                    <a:pt x="0" y="90"/>
                    <a:pt x="0" y="90"/>
                    <a:pt x="0" y="90"/>
                  </a:cubicBezTo>
                  <a:cubicBezTo>
                    <a:pt x="957" y="90"/>
                    <a:pt x="957" y="90"/>
                    <a:pt x="957" y="90"/>
                  </a:cubicBezTo>
                  <a:cubicBezTo>
                    <a:pt x="956" y="90"/>
                    <a:pt x="955" y="89"/>
                    <a:pt x="955" y="89"/>
                  </a:cubicBezTo>
                  <a:cubicBezTo>
                    <a:pt x="950" y="84"/>
                    <a:pt x="950" y="78"/>
                    <a:pt x="949" y="73"/>
                  </a:cubicBezTo>
                  <a:cubicBezTo>
                    <a:pt x="949" y="43"/>
                    <a:pt x="949" y="43"/>
                    <a:pt x="949" y="43"/>
                  </a:cubicBezTo>
                  <a:cubicBezTo>
                    <a:pt x="966" y="43"/>
                    <a:pt x="966" y="43"/>
                    <a:pt x="966" y="43"/>
                  </a:cubicBezTo>
                  <a:cubicBezTo>
                    <a:pt x="966" y="74"/>
                    <a:pt x="966" y="74"/>
                    <a:pt x="966" y="74"/>
                  </a:cubicBezTo>
                  <a:cubicBezTo>
                    <a:pt x="966" y="76"/>
                    <a:pt x="966" y="79"/>
                    <a:pt x="967" y="80"/>
                  </a:cubicBezTo>
                  <a:cubicBezTo>
                    <a:pt x="969" y="82"/>
                    <a:pt x="971" y="82"/>
                    <a:pt x="973" y="82"/>
                  </a:cubicBezTo>
                  <a:cubicBezTo>
                    <a:pt x="975" y="82"/>
                    <a:pt x="977" y="81"/>
                    <a:pt x="978" y="80"/>
                  </a:cubicBezTo>
                  <a:cubicBezTo>
                    <a:pt x="979" y="79"/>
                    <a:pt x="980" y="76"/>
                    <a:pt x="980" y="74"/>
                  </a:cubicBezTo>
                  <a:cubicBezTo>
                    <a:pt x="980" y="43"/>
                    <a:pt x="980" y="43"/>
                    <a:pt x="980" y="43"/>
                  </a:cubicBezTo>
                  <a:cubicBezTo>
                    <a:pt x="996" y="43"/>
                    <a:pt x="996" y="43"/>
                    <a:pt x="996" y="43"/>
                  </a:cubicBezTo>
                  <a:cubicBezTo>
                    <a:pt x="996" y="70"/>
                    <a:pt x="996" y="70"/>
                    <a:pt x="996" y="70"/>
                  </a:cubicBezTo>
                  <a:cubicBezTo>
                    <a:pt x="996" y="75"/>
                    <a:pt x="996" y="83"/>
                    <a:pt x="990" y="89"/>
                  </a:cubicBezTo>
                  <a:cubicBezTo>
                    <a:pt x="989" y="89"/>
                    <a:pt x="989" y="90"/>
                    <a:pt x="988" y="90"/>
                  </a:cubicBezTo>
                  <a:cubicBezTo>
                    <a:pt x="1012" y="90"/>
                    <a:pt x="1012" y="90"/>
                    <a:pt x="1012" y="90"/>
                  </a:cubicBezTo>
                  <a:cubicBezTo>
                    <a:pt x="1005" y="85"/>
                    <a:pt x="1002" y="76"/>
                    <a:pt x="1002" y="68"/>
                  </a:cubicBezTo>
                  <a:cubicBezTo>
                    <a:pt x="1002" y="55"/>
                    <a:pt x="1011" y="41"/>
                    <a:pt x="1028" y="41"/>
                  </a:cubicBezTo>
                  <a:cubicBezTo>
                    <a:pt x="1035" y="41"/>
                    <a:pt x="1043" y="44"/>
                    <a:pt x="1048" y="49"/>
                  </a:cubicBezTo>
                  <a:cubicBezTo>
                    <a:pt x="1050" y="51"/>
                    <a:pt x="1051" y="53"/>
                    <a:pt x="1052" y="55"/>
                  </a:cubicBezTo>
                  <a:cubicBezTo>
                    <a:pt x="1039" y="62"/>
                    <a:pt x="1039" y="62"/>
                    <a:pt x="1039" y="62"/>
                  </a:cubicBezTo>
                  <a:cubicBezTo>
                    <a:pt x="1038" y="59"/>
                    <a:pt x="1035" y="53"/>
                    <a:pt x="1028" y="53"/>
                  </a:cubicBezTo>
                  <a:cubicBezTo>
                    <a:pt x="1025" y="53"/>
                    <a:pt x="1023" y="55"/>
                    <a:pt x="1022" y="56"/>
                  </a:cubicBezTo>
                  <a:cubicBezTo>
                    <a:pt x="1018" y="60"/>
                    <a:pt x="1018" y="65"/>
                    <a:pt x="1018" y="67"/>
                  </a:cubicBezTo>
                  <a:cubicBezTo>
                    <a:pt x="1018" y="75"/>
                    <a:pt x="1021" y="82"/>
                    <a:pt x="1028" y="82"/>
                  </a:cubicBezTo>
                  <a:cubicBezTo>
                    <a:pt x="1036" y="82"/>
                    <a:pt x="1038" y="75"/>
                    <a:pt x="1039" y="74"/>
                  </a:cubicBezTo>
                  <a:cubicBezTo>
                    <a:pt x="1052" y="80"/>
                    <a:pt x="1052" y="80"/>
                    <a:pt x="1052" y="80"/>
                  </a:cubicBezTo>
                  <a:cubicBezTo>
                    <a:pt x="1051" y="83"/>
                    <a:pt x="1050" y="85"/>
                    <a:pt x="1047" y="87"/>
                  </a:cubicBezTo>
                  <a:cubicBezTo>
                    <a:pt x="1046" y="88"/>
                    <a:pt x="1045" y="89"/>
                    <a:pt x="1044" y="90"/>
                  </a:cubicBezTo>
                  <a:cubicBezTo>
                    <a:pt x="1059" y="90"/>
                    <a:pt x="1059" y="90"/>
                    <a:pt x="1059" y="90"/>
                  </a:cubicBezTo>
                  <a:cubicBezTo>
                    <a:pt x="1059" y="43"/>
                    <a:pt x="1059" y="43"/>
                    <a:pt x="1059" y="43"/>
                  </a:cubicBezTo>
                  <a:cubicBezTo>
                    <a:pt x="1075" y="43"/>
                    <a:pt x="1075" y="43"/>
                    <a:pt x="1075" y="43"/>
                  </a:cubicBezTo>
                  <a:cubicBezTo>
                    <a:pt x="1075" y="80"/>
                    <a:pt x="1075" y="80"/>
                    <a:pt x="1075" y="80"/>
                  </a:cubicBezTo>
                  <a:cubicBezTo>
                    <a:pt x="1096" y="80"/>
                    <a:pt x="1096" y="80"/>
                    <a:pt x="1096" y="80"/>
                  </a:cubicBezTo>
                  <a:cubicBezTo>
                    <a:pt x="1096" y="90"/>
                    <a:pt x="1096" y="90"/>
                    <a:pt x="1096" y="90"/>
                  </a:cubicBezTo>
                  <a:cubicBezTo>
                    <a:pt x="1123" y="90"/>
                    <a:pt x="1123" y="90"/>
                    <a:pt x="1123" y="90"/>
                  </a:cubicBezTo>
                  <a:cubicBezTo>
                    <a:pt x="1123" y="0"/>
                    <a:pt x="1123" y="0"/>
                    <a:pt x="1123" y="0"/>
                  </a:cubicBezTo>
                  <a:lnTo>
                    <a:pt x="0" y="0"/>
                  </a:lnTo>
                  <a:close/>
                </a:path>
              </a:pathLst>
            </a:custGeom>
            <a:solidFill>
              <a:srgbClr val="0097A9"/>
            </a:solidFill>
            <a:ln>
              <a:noFill/>
            </a:ln>
          </p:spPr>
          <p:txBody>
            <a:bodyPr vert="horz" wrap="square" lIns="121920" tIns="60960" rIns="121920" bIns="60960" numCol="1" anchor="t" anchorCtr="0" compatLnSpc="1">
              <a:prstTxWarp prst="textNoShape">
                <a:avLst/>
              </a:prstTxWarp>
            </a:bodyPr>
            <a:lstStyle/>
            <a:p>
              <a:endParaRPr lang="en-GB" sz="2400"/>
            </a:p>
          </p:txBody>
        </p:sp>
        <p:pic>
          <p:nvPicPr>
            <p:cNvPr id="18" name="Picture 1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flipH="1">
              <a:off x="7524000" y="360000"/>
              <a:ext cx="147064" cy="172800"/>
            </a:xfrm>
            <a:prstGeom prst="rect">
              <a:avLst/>
            </a:prstGeom>
          </p:spPr>
        </p:pic>
      </p:grpSp>
      <p:sp>
        <p:nvSpPr>
          <p:cNvPr id="2" name="TextBox 1">
            <a:extLst>
              <a:ext uri="{FF2B5EF4-FFF2-40B4-BE49-F238E27FC236}">
                <a16:creationId xmlns:a16="http://schemas.microsoft.com/office/drawing/2014/main" id="{7EE56E50-EE9A-2780-6308-D06488A6AC38}"/>
              </a:ext>
            </a:extLst>
          </p:cNvPr>
          <p:cNvSpPr txBox="1"/>
          <p:nvPr/>
        </p:nvSpPr>
        <p:spPr>
          <a:xfrm>
            <a:off x="895190" y="2688131"/>
            <a:ext cx="6521183" cy="1538883"/>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000" b="1">
                <a:ea typeface="Calibri"/>
                <a:cs typeface="Calibri"/>
              </a:rPr>
              <a:t>Questions? </a:t>
            </a:r>
          </a:p>
          <a:p>
            <a:endParaRPr lang="en-US" b="1">
              <a:ea typeface="Calibri"/>
              <a:cs typeface="Calibri"/>
            </a:endParaRPr>
          </a:p>
          <a:p>
            <a:endParaRPr lang="en-US" b="1">
              <a:ea typeface="Calibri"/>
              <a:cs typeface="Calibri"/>
            </a:endParaRPr>
          </a:p>
          <a:p>
            <a:r>
              <a:rPr lang="en-US" sz="2000" b="1">
                <a:ea typeface="Calibri"/>
                <a:cs typeface="Calibri"/>
              </a:rPr>
              <a:t>Thank you for joining us!</a:t>
            </a:r>
          </a:p>
          <a:p>
            <a:endParaRPr lang="en-US" b="1">
              <a:ea typeface="Calibri"/>
              <a:cs typeface="Calibri"/>
            </a:endParaRPr>
          </a:p>
        </p:txBody>
      </p:sp>
    </p:spTree>
    <p:extLst>
      <p:ext uri="{BB962C8B-B14F-4D97-AF65-F5344CB8AC3E}">
        <p14:creationId xmlns:p14="http://schemas.microsoft.com/office/powerpoint/2010/main" val="249780644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28ADC3C8BDA46944B5016174335C69B0" ma:contentTypeVersion="13" ma:contentTypeDescription="Create a new document." ma:contentTypeScope="" ma:versionID="0766af4ba9d756d888631955a1450928">
  <xsd:schema xmlns:xsd="http://www.w3.org/2001/XMLSchema" xmlns:xs="http://www.w3.org/2001/XMLSchema" xmlns:p="http://schemas.microsoft.com/office/2006/metadata/properties" xmlns:ns3="a33049d5-5d74-48b4-b2a9-aa6af7922949" xmlns:ns4="a610f631-6c34-4be1-a41d-fd221d308708" targetNamespace="http://schemas.microsoft.com/office/2006/metadata/properties" ma:root="true" ma:fieldsID="2c99905d9def0c3e909699305b40ca2b" ns3:_="" ns4:_="">
    <xsd:import namespace="a33049d5-5d74-48b4-b2a9-aa6af7922949"/>
    <xsd:import namespace="a610f631-6c34-4be1-a41d-fd221d308708"/>
    <xsd:element name="properties">
      <xsd:complexType>
        <xsd:sequence>
          <xsd:element name="documentManagement">
            <xsd:complexType>
              <xsd:all>
                <xsd:element ref="ns3:MediaServiceMetadata" minOccurs="0"/>
                <xsd:element ref="ns3:MediaServiceFastMetadata" minOccurs="0"/>
                <xsd:element ref="ns4:SharedWithUsers" minOccurs="0"/>
                <xsd:element ref="ns4:SharedWithDetails" minOccurs="0"/>
                <xsd:element ref="ns4:SharingHintHash" minOccurs="0"/>
                <xsd:element ref="ns3:MediaServiceAutoKeyPoints" minOccurs="0"/>
                <xsd:element ref="ns3:MediaServiceKeyPoints" minOccurs="0"/>
                <xsd:element ref="ns3:MediaServiceAutoTags" minOccurs="0"/>
                <xsd:element ref="ns3:MediaServiceOCR" minOccurs="0"/>
                <xsd:element ref="ns3:MediaServiceGenerationTime" minOccurs="0"/>
                <xsd:element ref="ns3:MediaServiceEventHashCode" minOccurs="0"/>
                <xsd:element ref="ns3:MediaServiceDateTaken" minOccurs="0"/>
                <xsd:element ref="ns3: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33049d5-5d74-48b4-b2a9-aa6af7922949"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3" nillable="true" ma:displayName="MediaServiceAutoKeyPoints" ma:hidden="true" ma:internalName="MediaServiceAutoKeyPoints" ma:readOnly="true">
      <xsd:simpleType>
        <xsd:restriction base="dms:Note"/>
      </xsd:simpleType>
    </xsd:element>
    <xsd:element name="MediaServiceKeyPoints" ma:index="14" nillable="true" ma:displayName="KeyPoints" ma:internalName="MediaServiceKeyPoints" ma:readOnly="true">
      <xsd:simpleType>
        <xsd:restriction base="dms:Note">
          <xsd:maxLength value="255"/>
        </xsd:restriction>
      </xsd:simpleType>
    </xsd:element>
    <xsd:element name="MediaServiceAutoTags" ma:index="15" nillable="true" ma:displayName="Tags" ma:internalName="MediaServiceAutoTags"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DateTaken" ma:index="19" nillable="true" ma:displayName="MediaServiceDateTaken" ma:hidden="true" ma:internalName="MediaServiceDateTaken" ma:readOnly="true">
      <xsd:simpleType>
        <xsd:restriction base="dms:Text"/>
      </xsd:simpleType>
    </xsd:element>
    <xsd:element name="MediaServiceLocation" ma:index="20" nillable="true" ma:displayName="Location"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a610f631-6c34-4be1-a41d-fd221d308708"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element name="SharingHintHash" ma:index="12"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7B46C36D-2D20-4605-98E2-0139C10C0E1B}">
  <ds:schemaRefs>
    <ds:schemaRef ds:uri="a33049d5-5d74-48b4-b2a9-aa6af7922949"/>
    <ds:schemaRef ds:uri="a610f631-6c34-4be1-a41d-fd221d308708"/>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63C64BDA-BC26-427F-BC8A-35B2EA5BA853}">
  <ds:schemaRefs>
    <ds:schemaRef ds:uri="http://schemas.microsoft.com/sharepoint/v3/contenttype/forms"/>
  </ds:schemaRefs>
</ds:datastoreItem>
</file>

<file path=customXml/itemProps3.xml><?xml version="1.0" encoding="utf-8"?>
<ds:datastoreItem xmlns:ds="http://schemas.openxmlformats.org/officeDocument/2006/customXml" ds:itemID="{0B9CE395-8D9B-4C09-8FBD-85FCDB919D7F}">
  <ds:schemaRefs>
    <ds:schemaRef ds:uri="a33049d5-5d74-48b4-b2a9-aa6af7922949"/>
    <ds:schemaRef ds:uri="a610f631-6c34-4be1-a41d-fd221d308708"/>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Application>Microsoft Office PowerPoint</Application>
  <PresentationFormat>Widescreen</PresentationFormat>
  <Slides>7</Slides>
  <Notes>7</Notes>
  <HiddenSlides>0</HiddenSlides>
  <ScaleCrop>false</ScaleCrop>
  <HeadingPairs>
    <vt:vector size="4" baseType="variant">
      <vt:variant>
        <vt:lpstr>Theme</vt:lpstr>
      </vt:variant>
      <vt:variant>
        <vt:i4>1</vt:i4>
      </vt:variant>
      <vt:variant>
        <vt:lpstr>Slide Titles</vt:lpstr>
      </vt:variant>
      <vt:variant>
        <vt:i4>7</vt:i4>
      </vt:variant>
    </vt:vector>
  </HeadingPairs>
  <TitlesOfParts>
    <vt:vector size="8"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IDEAS</dc:title>
  <dc:creator>Colaiacomo, Silvia</dc:creator>
  <cp:revision>1</cp:revision>
  <dcterms:created xsi:type="dcterms:W3CDTF">2021-06-15T13:24:56Z</dcterms:created>
  <dcterms:modified xsi:type="dcterms:W3CDTF">2022-04-06T11:08:16Z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0x01010028ADC3C8BDA46944B5016174335C69B0</vt:lpwstr>
  </property>
</Properties>
</file>