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9" r:id="rId3"/>
    <p:sldId id="282" r:id="rId4"/>
    <p:sldId id="286" r:id="rId5"/>
    <p:sldId id="271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D0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8" autoAdjust="0"/>
    <p:restoredTop sz="76177" autoAdjust="0"/>
  </p:normalViewPr>
  <p:slideViewPr>
    <p:cSldViewPr snapToGrid="0" snapToObjects="1">
      <p:cViewPr varScale="1">
        <p:scale>
          <a:sx n="94" d="100"/>
          <a:sy n="94" d="100"/>
        </p:scale>
        <p:origin x="19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2E18B-A5F1-6B40-96CB-AA00D543454D}" type="doc">
      <dgm:prSet loTypeId="urn:microsoft.com/office/officeart/2005/8/layout/hierarchy2" loCatId="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D6A83C-53AB-3046-86ED-051F3ACBFA5B}">
      <dgm:prSet phldrT="[Text]" custT="1"/>
      <dgm:spPr/>
      <dgm:t>
        <a:bodyPr/>
        <a:lstStyle/>
        <a:p>
          <a:r>
            <a:rPr lang="en-US" sz="900" b="1" dirty="0"/>
            <a:t>Curriculum Supremacy / Trauma</a:t>
          </a:r>
        </a:p>
      </dgm:t>
    </dgm:pt>
    <dgm:pt modelId="{AF56CB35-4225-4446-BFD6-1FA96437063F}" type="parTrans" cxnId="{E28609E9-F356-0F44-83F1-98E7BFDCBE4E}">
      <dgm:prSet/>
      <dgm:spPr/>
      <dgm:t>
        <a:bodyPr/>
        <a:lstStyle/>
        <a:p>
          <a:endParaRPr lang="en-US"/>
        </a:p>
      </dgm:t>
    </dgm:pt>
    <dgm:pt modelId="{804AB73D-999D-8344-B1A3-2A77A7AFB786}" type="sibTrans" cxnId="{E28609E9-F356-0F44-83F1-98E7BFDCBE4E}">
      <dgm:prSet/>
      <dgm:spPr/>
      <dgm:t>
        <a:bodyPr/>
        <a:lstStyle/>
        <a:p>
          <a:endParaRPr lang="en-US"/>
        </a:p>
      </dgm:t>
    </dgm:pt>
    <dgm:pt modelId="{01494596-76A1-F340-B839-6681D2D17924}">
      <dgm:prSet phldrT="[Text]"/>
      <dgm:spPr/>
      <dgm:t>
        <a:bodyPr/>
        <a:lstStyle/>
        <a:p>
          <a:r>
            <a:rPr lang="en-US" dirty="0"/>
            <a:t>Overrepresentation </a:t>
          </a:r>
        </a:p>
      </dgm:t>
    </dgm:pt>
    <dgm:pt modelId="{99BB31A5-F660-5C47-B324-62317670125B}" type="parTrans" cxnId="{65D33E88-59BA-8640-A021-D9E0936C3B43}">
      <dgm:prSet/>
      <dgm:spPr/>
      <dgm:t>
        <a:bodyPr/>
        <a:lstStyle/>
        <a:p>
          <a:endParaRPr lang="en-US"/>
        </a:p>
      </dgm:t>
    </dgm:pt>
    <dgm:pt modelId="{01230611-5F12-2C49-B286-35FDBC7BB8BA}" type="sibTrans" cxnId="{65D33E88-59BA-8640-A021-D9E0936C3B43}">
      <dgm:prSet/>
      <dgm:spPr/>
      <dgm:t>
        <a:bodyPr/>
        <a:lstStyle/>
        <a:p>
          <a:endParaRPr lang="en-US"/>
        </a:p>
      </dgm:t>
    </dgm:pt>
    <dgm:pt modelId="{B9070940-B7E1-174E-8FBB-634FDA301092}">
      <dgm:prSet phldrT="[Text]"/>
      <dgm:spPr/>
      <dgm:t>
        <a:bodyPr/>
        <a:lstStyle/>
        <a:p>
          <a:r>
            <a:rPr lang="en-US" dirty="0"/>
            <a:t>Positive for Whiteness </a:t>
          </a:r>
        </a:p>
      </dgm:t>
    </dgm:pt>
    <dgm:pt modelId="{EFE0F9EC-ED7F-EF45-B6A2-E8DCA71D7B4E}" type="parTrans" cxnId="{81C7AB02-78E7-D44A-A7AD-F290FC62CD23}">
      <dgm:prSet/>
      <dgm:spPr/>
      <dgm:t>
        <a:bodyPr/>
        <a:lstStyle/>
        <a:p>
          <a:endParaRPr lang="en-US"/>
        </a:p>
      </dgm:t>
    </dgm:pt>
    <dgm:pt modelId="{CA83DAE0-5989-FF4F-ADFC-82AE67E9A17A}" type="sibTrans" cxnId="{81C7AB02-78E7-D44A-A7AD-F290FC62CD23}">
      <dgm:prSet/>
      <dgm:spPr/>
      <dgm:t>
        <a:bodyPr/>
        <a:lstStyle/>
        <a:p>
          <a:endParaRPr lang="en-US"/>
        </a:p>
      </dgm:t>
    </dgm:pt>
    <dgm:pt modelId="{3F8A2AAA-6440-B24C-892D-E2EC59ABFD36}">
      <dgm:prSet phldrT="[Text]"/>
      <dgm:spPr/>
      <dgm:t>
        <a:bodyPr/>
        <a:lstStyle/>
        <a:p>
          <a:r>
            <a:rPr lang="en-US" dirty="0"/>
            <a:t>Negative for BIPOC or BAME</a:t>
          </a:r>
        </a:p>
      </dgm:t>
    </dgm:pt>
    <dgm:pt modelId="{E08D4605-03D7-2F40-B352-BC5A9714B724}" type="parTrans" cxnId="{2513C1ED-ED79-4D45-9ECE-232C0AAEDC3B}">
      <dgm:prSet/>
      <dgm:spPr/>
      <dgm:t>
        <a:bodyPr/>
        <a:lstStyle/>
        <a:p>
          <a:endParaRPr lang="en-US"/>
        </a:p>
      </dgm:t>
    </dgm:pt>
    <dgm:pt modelId="{C014F20A-725F-7146-8B7E-9A34D43235D4}" type="sibTrans" cxnId="{2513C1ED-ED79-4D45-9ECE-232C0AAEDC3B}">
      <dgm:prSet/>
      <dgm:spPr/>
      <dgm:t>
        <a:bodyPr/>
        <a:lstStyle/>
        <a:p>
          <a:endParaRPr lang="en-US"/>
        </a:p>
      </dgm:t>
    </dgm:pt>
    <dgm:pt modelId="{E13532D0-D8B2-4749-AE3A-0B29C84CE2B3}">
      <dgm:prSet phldrT="[Text]"/>
      <dgm:spPr/>
      <dgm:t>
        <a:bodyPr/>
        <a:lstStyle/>
        <a:p>
          <a:r>
            <a:rPr lang="en-US" dirty="0"/>
            <a:t>Omission </a:t>
          </a:r>
        </a:p>
      </dgm:t>
    </dgm:pt>
    <dgm:pt modelId="{865B28DA-1CB6-204D-A206-C2F30194E1B4}" type="parTrans" cxnId="{C460A4C0-C4D1-514F-B8FF-59F2491BCDDB}">
      <dgm:prSet/>
      <dgm:spPr/>
      <dgm:t>
        <a:bodyPr/>
        <a:lstStyle/>
        <a:p>
          <a:endParaRPr lang="en-US"/>
        </a:p>
      </dgm:t>
    </dgm:pt>
    <dgm:pt modelId="{A8B30E57-9294-FE40-A3B9-0A7E7C3C890D}" type="sibTrans" cxnId="{C460A4C0-C4D1-514F-B8FF-59F2491BCDDB}">
      <dgm:prSet/>
      <dgm:spPr/>
      <dgm:t>
        <a:bodyPr/>
        <a:lstStyle/>
        <a:p>
          <a:endParaRPr lang="en-US"/>
        </a:p>
      </dgm:t>
    </dgm:pt>
    <dgm:pt modelId="{B4E4B941-CAD8-B245-9FB6-4B1A3E32BA6D}">
      <dgm:prSet phldrT="[Text]"/>
      <dgm:spPr/>
      <dgm:t>
        <a:bodyPr/>
        <a:lstStyle/>
        <a:p>
          <a:r>
            <a:rPr lang="en-US" dirty="0"/>
            <a:t>Positive for BIPOC</a:t>
          </a:r>
        </a:p>
        <a:p>
          <a:r>
            <a:rPr lang="en-US" dirty="0"/>
            <a:t>or BAME</a:t>
          </a:r>
        </a:p>
      </dgm:t>
    </dgm:pt>
    <dgm:pt modelId="{7972D831-E3B4-1D45-8DAC-E707C706698D}" type="parTrans" cxnId="{A0825F65-F299-3246-A394-75828975E04C}">
      <dgm:prSet/>
      <dgm:spPr/>
      <dgm:t>
        <a:bodyPr/>
        <a:lstStyle/>
        <a:p>
          <a:endParaRPr lang="en-US"/>
        </a:p>
      </dgm:t>
    </dgm:pt>
    <dgm:pt modelId="{B7AB255B-9368-CD4D-B8D6-34F53257EFE0}" type="sibTrans" cxnId="{A0825F65-F299-3246-A394-75828975E04C}">
      <dgm:prSet/>
      <dgm:spPr/>
      <dgm:t>
        <a:bodyPr/>
        <a:lstStyle/>
        <a:p>
          <a:endParaRPr lang="en-US"/>
        </a:p>
      </dgm:t>
    </dgm:pt>
    <dgm:pt modelId="{6D666CEA-D071-6C40-B268-B85A9271F13A}">
      <dgm:prSet phldrT="[Text]"/>
      <dgm:spPr/>
      <dgm:t>
        <a:bodyPr/>
        <a:lstStyle/>
        <a:p>
          <a:r>
            <a:rPr lang="en-US" dirty="0"/>
            <a:t>Negative for Whiteness </a:t>
          </a:r>
        </a:p>
      </dgm:t>
    </dgm:pt>
    <dgm:pt modelId="{E10C774E-DAB7-1A4B-B10B-3626917E44E6}" type="parTrans" cxnId="{853A6AE2-72C0-7945-BAD3-A8138D22513C}">
      <dgm:prSet/>
      <dgm:spPr/>
      <dgm:t>
        <a:bodyPr/>
        <a:lstStyle/>
        <a:p>
          <a:endParaRPr lang="en-US"/>
        </a:p>
      </dgm:t>
    </dgm:pt>
    <dgm:pt modelId="{840D0E38-5116-B742-BFA9-342E93D23306}" type="sibTrans" cxnId="{853A6AE2-72C0-7945-BAD3-A8138D22513C}">
      <dgm:prSet/>
      <dgm:spPr/>
      <dgm:t>
        <a:bodyPr/>
        <a:lstStyle/>
        <a:p>
          <a:endParaRPr lang="en-US"/>
        </a:p>
      </dgm:t>
    </dgm:pt>
    <dgm:pt modelId="{142F683D-8C15-174D-9159-5536F4C378CD}">
      <dgm:prSet phldrT="[Text]"/>
      <dgm:spPr/>
      <dgm:t>
        <a:bodyPr/>
        <a:lstStyle/>
        <a:p>
          <a:r>
            <a:rPr lang="en-US"/>
            <a:t>Internalized Superiority</a:t>
          </a:r>
        </a:p>
      </dgm:t>
    </dgm:pt>
    <dgm:pt modelId="{20E5B305-64D2-F749-B889-8CBF5824FD37}" type="parTrans" cxnId="{62940D2F-E0D3-A740-9AF9-B48DE64F4059}">
      <dgm:prSet/>
      <dgm:spPr/>
      <dgm:t>
        <a:bodyPr/>
        <a:lstStyle/>
        <a:p>
          <a:endParaRPr lang="en-US"/>
        </a:p>
      </dgm:t>
    </dgm:pt>
    <dgm:pt modelId="{80F71E82-AFDA-6A40-A398-A525E43432BA}" type="sibTrans" cxnId="{62940D2F-E0D3-A740-9AF9-B48DE64F4059}">
      <dgm:prSet/>
      <dgm:spPr/>
      <dgm:t>
        <a:bodyPr/>
        <a:lstStyle/>
        <a:p>
          <a:endParaRPr lang="en-US"/>
        </a:p>
      </dgm:t>
    </dgm:pt>
    <dgm:pt modelId="{A45D269C-FC67-4349-A639-3217E933B09A}">
      <dgm:prSet phldrT="[Text]"/>
      <dgm:spPr/>
      <dgm:t>
        <a:bodyPr/>
        <a:lstStyle/>
        <a:p>
          <a:r>
            <a:rPr lang="en-US"/>
            <a:t>Internalized Inferiority</a:t>
          </a:r>
        </a:p>
      </dgm:t>
    </dgm:pt>
    <dgm:pt modelId="{0866C2D6-6502-D448-8F30-8FEB77B429CC}" type="parTrans" cxnId="{1CFD1DA0-D643-1149-8FC4-AA4653C4AE60}">
      <dgm:prSet/>
      <dgm:spPr/>
      <dgm:t>
        <a:bodyPr/>
        <a:lstStyle/>
        <a:p>
          <a:endParaRPr lang="en-US"/>
        </a:p>
      </dgm:t>
    </dgm:pt>
    <dgm:pt modelId="{0413B01A-6DEE-7346-9A6C-0A06D85A2842}" type="sibTrans" cxnId="{1CFD1DA0-D643-1149-8FC4-AA4653C4AE60}">
      <dgm:prSet/>
      <dgm:spPr/>
      <dgm:t>
        <a:bodyPr/>
        <a:lstStyle/>
        <a:p>
          <a:endParaRPr lang="en-US"/>
        </a:p>
      </dgm:t>
    </dgm:pt>
    <dgm:pt modelId="{1B02AFAD-0162-1447-958F-88FA89ABD05C}">
      <dgm:prSet phldrT="[Text]"/>
      <dgm:spPr/>
      <dgm:t>
        <a:bodyPr/>
        <a:lstStyle/>
        <a:p>
          <a:r>
            <a:rPr lang="en-US"/>
            <a:t>Academic Longevity</a:t>
          </a:r>
        </a:p>
      </dgm:t>
    </dgm:pt>
    <dgm:pt modelId="{3DB1358F-88CA-424A-8402-659792ECAF0D}" type="parTrans" cxnId="{D035E809-FF2B-7847-A42D-B7F36610E017}">
      <dgm:prSet/>
      <dgm:spPr/>
      <dgm:t>
        <a:bodyPr/>
        <a:lstStyle/>
        <a:p>
          <a:endParaRPr lang="en-US"/>
        </a:p>
      </dgm:t>
    </dgm:pt>
    <dgm:pt modelId="{E3C5729C-BBEA-5A4D-BAD2-CAB61772D5DD}" type="sibTrans" cxnId="{D035E809-FF2B-7847-A42D-B7F36610E017}">
      <dgm:prSet/>
      <dgm:spPr/>
      <dgm:t>
        <a:bodyPr/>
        <a:lstStyle/>
        <a:p>
          <a:endParaRPr lang="en-US"/>
        </a:p>
      </dgm:t>
    </dgm:pt>
    <dgm:pt modelId="{64F46521-642D-9047-8AF1-38A35FF7AD06}">
      <dgm:prSet phldrT="[Text]"/>
      <dgm:spPr/>
      <dgm:t>
        <a:bodyPr/>
        <a:lstStyle/>
        <a:p>
          <a:r>
            <a:rPr lang="en-US"/>
            <a:t>Academic Fatigue</a:t>
          </a:r>
        </a:p>
      </dgm:t>
    </dgm:pt>
    <dgm:pt modelId="{94D29A6E-3C98-8A40-AE35-65742E7CE1E9}" type="parTrans" cxnId="{B6BC1568-9F33-C54F-A412-FBBFC835A6C5}">
      <dgm:prSet/>
      <dgm:spPr/>
      <dgm:t>
        <a:bodyPr/>
        <a:lstStyle/>
        <a:p>
          <a:endParaRPr lang="en-US"/>
        </a:p>
      </dgm:t>
    </dgm:pt>
    <dgm:pt modelId="{D72963C8-2AF9-7C48-A418-DD251F7058E3}" type="sibTrans" cxnId="{B6BC1568-9F33-C54F-A412-FBBFC835A6C5}">
      <dgm:prSet/>
      <dgm:spPr/>
      <dgm:t>
        <a:bodyPr/>
        <a:lstStyle/>
        <a:p>
          <a:endParaRPr lang="en-US"/>
        </a:p>
      </dgm:t>
    </dgm:pt>
    <dgm:pt modelId="{24B76812-5980-2C4A-B92B-56C065A3D83F}">
      <dgm:prSet phldrT="[Text]"/>
      <dgm:spPr/>
      <dgm:t>
        <a:bodyPr/>
        <a:lstStyle/>
        <a:p>
          <a:r>
            <a:rPr lang="en-US"/>
            <a:t>Historical Apathy</a:t>
          </a:r>
        </a:p>
      </dgm:t>
    </dgm:pt>
    <dgm:pt modelId="{A5535CCB-5890-FC4F-ABDD-3CD95D44BCC5}" type="parTrans" cxnId="{8697A092-BE63-4F43-9CC2-2E98E9E0C22B}">
      <dgm:prSet/>
      <dgm:spPr/>
      <dgm:t>
        <a:bodyPr/>
        <a:lstStyle/>
        <a:p>
          <a:endParaRPr lang="en-US"/>
        </a:p>
      </dgm:t>
    </dgm:pt>
    <dgm:pt modelId="{3BEF262C-3E0D-8D49-AD01-53514ED615F2}" type="sibTrans" cxnId="{8697A092-BE63-4F43-9CC2-2E98E9E0C22B}">
      <dgm:prSet/>
      <dgm:spPr/>
      <dgm:t>
        <a:bodyPr/>
        <a:lstStyle/>
        <a:p>
          <a:endParaRPr lang="en-US"/>
        </a:p>
      </dgm:t>
    </dgm:pt>
    <dgm:pt modelId="{A4318566-80EF-3741-A1DF-D5A3DEAD4CCF}">
      <dgm:prSet phldrT="[Text]"/>
      <dgm:spPr/>
      <dgm:t>
        <a:bodyPr/>
        <a:lstStyle/>
        <a:p>
          <a:r>
            <a:rPr lang="en-US"/>
            <a:t>Despondent Identiy Development</a:t>
          </a:r>
        </a:p>
      </dgm:t>
    </dgm:pt>
    <dgm:pt modelId="{2205C435-4669-0241-A1A0-A5A2509BB2C9}" type="parTrans" cxnId="{3523E622-65D8-1242-B5FE-5D417B48B473}">
      <dgm:prSet/>
      <dgm:spPr/>
      <dgm:t>
        <a:bodyPr/>
        <a:lstStyle/>
        <a:p>
          <a:endParaRPr lang="en-US"/>
        </a:p>
      </dgm:t>
    </dgm:pt>
    <dgm:pt modelId="{A04DB49A-9668-144A-896B-CE0D5D1DD710}" type="sibTrans" cxnId="{3523E622-65D8-1242-B5FE-5D417B48B473}">
      <dgm:prSet/>
      <dgm:spPr/>
      <dgm:t>
        <a:bodyPr/>
        <a:lstStyle/>
        <a:p>
          <a:endParaRPr lang="en-US"/>
        </a:p>
      </dgm:t>
    </dgm:pt>
    <dgm:pt modelId="{B950D2D7-D552-2446-AB24-F6BA5F57DBDE}">
      <dgm:prSet phldrT="[Text]"/>
      <dgm:spPr/>
      <dgm:t>
        <a:bodyPr/>
        <a:lstStyle/>
        <a:p>
          <a:r>
            <a:rPr lang="en-US"/>
            <a:t>Historical Strength</a:t>
          </a:r>
        </a:p>
      </dgm:t>
    </dgm:pt>
    <dgm:pt modelId="{8CD6C991-1643-6444-90AB-A199FBFB1474}" type="parTrans" cxnId="{83A5C835-08B4-D742-8A27-C7E2CA388B31}">
      <dgm:prSet/>
      <dgm:spPr/>
      <dgm:t>
        <a:bodyPr/>
        <a:lstStyle/>
        <a:p>
          <a:endParaRPr lang="en-US"/>
        </a:p>
      </dgm:t>
    </dgm:pt>
    <dgm:pt modelId="{E17BAF3B-BBEA-A743-8C24-5AF659FA55F1}" type="sibTrans" cxnId="{83A5C835-08B4-D742-8A27-C7E2CA388B31}">
      <dgm:prSet/>
      <dgm:spPr/>
      <dgm:t>
        <a:bodyPr/>
        <a:lstStyle/>
        <a:p>
          <a:endParaRPr lang="en-US"/>
        </a:p>
      </dgm:t>
    </dgm:pt>
    <dgm:pt modelId="{3630EC8A-EA7E-A344-88A8-59D5C8AF60B1}">
      <dgm:prSet phldrT="[Text]"/>
      <dgm:spPr/>
      <dgm:t>
        <a:bodyPr/>
        <a:lstStyle/>
        <a:p>
          <a:r>
            <a:rPr lang="en-US"/>
            <a:t>Herioc Identity Devlopment</a:t>
          </a:r>
        </a:p>
      </dgm:t>
    </dgm:pt>
    <dgm:pt modelId="{4CB59724-0ABD-984E-A5A0-A139249AA24A}" type="parTrans" cxnId="{B8F48A53-ECBF-D648-A295-426E61BD12DE}">
      <dgm:prSet/>
      <dgm:spPr/>
      <dgm:t>
        <a:bodyPr/>
        <a:lstStyle/>
        <a:p>
          <a:endParaRPr lang="en-US"/>
        </a:p>
      </dgm:t>
    </dgm:pt>
    <dgm:pt modelId="{D6C1194B-3EF0-3745-8D93-9E90D96A12E6}" type="sibTrans" cxnId="{B8F48A53-ECBF-D648-A295-426E61BD12DE}">
      <dgm:prSet/>
      <dgm:spPr/>
      <dgm:t>
        <a:bodyPr/>
        <a:lstStyle/>
        <a:p>
          <a:endParaRPr lang="en-US"/>
        </a:p>
      </dgm:t>
    </dgm:pt>
    <dgm:pt modelId="{11429903-4178-B44A-8C81-DF5A84CC8B0D}" type="pres">
      <dgm:prSet presAssocID="{82A2E18B-A5F1-6B40-96CB-AA00D54345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A19DDF-53BD-0C4C-B661-A5BD0099156E}" type="pres">
      <dgm:prSet presAssocID="{03D6A83C-53AB-3046-86ED-051F3ACBFA5B}" presName="root1" presStyleCnt="0"/>
      <dgm:spPr/>
    </dgm:pt>
    <dgm:pt modelId="{3CCD7FA9-1B5D-CF41-88C1-DD435DF33E0E}" type="pres">
      <dgm:prSet presAssocID="{03D6A83C-53AB-3046-86ED-051F3ACBFA5B}" presName="LevelOneTextNode" presStyleLbl="node0" presStyleIdx="0" presStyleCnt="1" custAng="16200000" custScaleX="128655" custScaleY="179076" custLinFactNeighborX="-40620" custLinFactNeighborY="-21118">
        <dgm:presLayoutVars>
          <dgm:chPref val="3"/>
        </dgm:presLayoutVars>
      </dgm:prSet>
      <dgm:spPr/>
    </dgm:pt>
    <dgm:pt modelId="{8BF31DCF-409E-704B-B122-8F7A9E6DF92E}" type="pres">
      <dgm:prSet presAssocID="{03D6A83C-53AB-3046-86ED-051F3ACBFA5B}" presName="level2hierChild" presStyleCnt="0"/>
      <dgm:spPr/>
    </dgm:pt>
    <dgm:pt modelId="{9C5AAE7B-53B1-2D49-83BA-37147B0DEAAB}" type="pres">
      <dgm:prSet presAssocID="{99BB31A5-F660-5C47-B324-62317670125B}" presName="conn2-1" presStyleLbl="parChTrans1D2" presStyleIdx="0" presStyleCnt="2"/>
      <dgm:spPr/>
    </dgm:pt>
    <dgm:pt modelId="{5D9CF744-19F6-A945-96F3-6A841379364D}" type="pres">
      <dgm:prSet presAssocID="{99BB31A5-F660-5C47-B324-62317670125B}" presName="connTx" presStyleLbl="parChTrans1D2" presStyleIdx="0" presStyleCnt="2"/>
      <dgm:spPr/>
    </dgm:pt>
    <dgm:pt modelId="{6DF4D4E9-FDF6-124D-9C6F-498A5A52391D}" type="pres">
      <dgm:prSet presAssocID="{01494596-76A1-F340-B839-6681D2D17924}" presName="root2" presStyleCnt="0"/>
      <dgm:spPr/>
    </dgm:pt>
    <dgm:pt modelId="{114518F1-DF38-334C-9DA5-4F6B13B6157D}" type="pres">
      <dgm:prSet presAssocID="{01494596-76A1-F340-B839-6681D2D17924}" presName="LevelTwoTextNode" presStyleLbl="node2" presStyleIdx="0" presStyleCnt="2">
        <dgm:presLayoutVars>
          <dgm:chPref val="3"/>
        </dgm:presLayoutVars>
      </dgm:prSet>
      <dgm:spPr/>
    </dgm:pt>
    <dgm:pt modelId="{0CE9C083-9D41-0E44-9CC3-12C734433F37}" type="pres">
      <dgm:prSet presAssocID="{01494596-76A1-F340-B839-6681D2D17924}" presName="level3hierChild" presStyleCnt="0"/>
      <dgm:spPr/>
    </dgm:pt>
    <dgm:pt modelId="{4006F4CB-54CC-F244-A547-FC4CDFD1662C}" type="pres">
      <dgm:prSet presAssocID="{EFE0F9EC-ED7F-EF45-B6A2-E8DCA71D7B4E}" presName="conn2-1" presStyleLbl="parChTrans1D3" presStyleIdx="0" presStyleCnt="4"/>
      <dgm:spPr/>
    </dgm:pt>
    <dgm:pt modelId="{E964A407-C2E5-224C-9456-1C179E258B05}" type="pres">
      <dgm:prSet presAssocID="{EFE0F9EC-ED7F-EF45-B6A2-E8DCA71D7B4E}" presName="connTx" presStyleLbl="parChTrans1D3" presStyleIdx="0" presStyleCnt="4"/>
      <dgm:spPr/>
    </dgm:pt>
    <dgm:pt modelId="{737317F4-B2D0-A949-AAC5-A798CE6187B6}" type="pres">
      <dgm:prSet presAssocID="{B9070940-B7E1-174E-8FBB-634FDA301092}" presName="root2" presStyleCnt="0"/>
      <dgm:spPr/>
    </dgm:pt>
    <dgm:pt modelId="{9012BD00-BE6F-AF49-8249-E3BE19999F7C}" type="pres">
      <dgm:prSet presAssocID="{B9070940-B7E1-174E-8FBB-634FDA301092}" presName="LevelTwoTextNode" presStyleLbl="node3" presStyleIdx="0" presStyleCnt="4">
        <dgm:presLayoutVars>
          <dgm:chPref val="3"/>
        </dgm:presLayoutVars>
      </dgm:prSet>
      <dgm:spPr/>
    </dgm:pt>
    <dgm:pt modelId="{A982EAB6-7F9B-8A46-95D3-23275C69CF52}" type="pres">
      <dgm:prSet presAssocID="{B9070940-B7E1-174E-8FBB-634FDA301092}" presName="level3hierChild" presStyleCnt="0"/>
      <dgm:spPr/>
    </dgm:pt>
    <dgm:pt modelId="{53903633-3551-EF4E-B6CE-F5224E570099}" type="pres">
      <dgm:prSet presAssocID="{20E5B305-64D2-F749-B889-8CBF5824FD37}" presName="conn2-1" presStyleLbl="parChTrans1D4" presStyleIdx="0" presStyleCnt="8"/>
      <dgm:spPr/>
    </dgm:pt>
    <dgm:pt modelId="{DEF0B506-DCC0-7547-A8A3-B55C8DDC424C}" type="pres">
      <dgm:prSet presAssocID="{20E5B305-64D2-F749-B889-8CBF5824FD37}" presName="connTx" presStyleLbl="parChTrans1D4" presStyleIdx="0" presStyleCnt="8"/>
      <dgm:spPr/>
    </dgm:pt>
    <dgm:pt modelId="{CB77E802-6A1B-1B42-96A9-86C0C9E3DCB8}" type="pres">
      <dgm:prSet presAssocID="{142F683D-8C15-174D-9159-5536F4C378CD}" presName="root2" presStyleCnt="0"/>
      <dgm:spPr/>
    </dgm:pt>
    <dgm:pt modelId="{F8980532-DA49-0848-A48E-FE50E40DEE01}" type="pres">
      <dgm:prSet presAssocID="{142F683D-8C15-174D-9159-5536F4C378CD}" presName="LevelTwoTextNode" presStyleLbl="node4" presStyleIdx="0" presStyleCnt="8">
        <dgm:presLayoutVars>
          <dgm:chPref val="3"/>
        </dgm:presLayoutVars>
      </dgm:prSet>
      <dgm:spPr/>
    </dgm:pt>
    <dgm:pt modelId="{13A86FE0-DAA7-3648-ADFC-4266C2AF23E0}" type="pres">
      <dgm:prSet presAssocID="{142F683D-8C15-174D-9159-5536F4C378CD}" presName="level3hierChild" presStyleCnt="0"/>
      <dgm:spPr/>
    </dgm:pt>
    <dgm:pt modelId="{DC8F9B25-7782-5446-9E9D-E40ACBA19435}" type="pres">
      <dgm:prSet presAssocID="{3DB1358F-88CA-424A-8402-659792ECAF0D}" presName="conn2-1" presStyleLbl="parChTrans1D4" presStyleIdx="1" presStyleCnt="8"/>
      <dgm:spPr/>
    </dgm:pt>
    <dgm:pt modelId="{91748217-26C1-0A4F-A655-93A8720B3B4A}" type="pres">
      <dgm:prSet presAssocID="{3DB1358F-88CA-424A-8402-659792ECAF0D}" presName="connTx" presStyleLbl="parChTrans1D4" presStyleIdx="1" presStyleCnt="8"/>
      <dgm:spPr/>
    </dgm:pt>
    <dgm:pt modelId="{B1AB883A-E52E-CC40-94A2-786C31FFE350}" type="pres">
      <dgm:prSet presAssocID="{1B02AFAD-0162-1447-958F-88FA89ABD05C}" presName="root2" presStyleCnt="0"/>
      <dgm:spPr/>
    </dgm:pt>
    <dgm:pt modelId="{98173396-4A63-DD41-A544-688A1193069E}" type="pres">
      <dgm:prSet presAssocID="{1B02AFAD-0162-1447-958F-88FA89ABD05C}" presName="LevelTwoTextNode" presStyleLbl="node4" presStyleIdx="1" presStyleCnt="8">
        <dgm:presLayoutVars>
          <dgm:chPref val="3"/>
        </dgm:presLayoutVars>
      </dgm:prSet>
      <dgm:spPr/>
    </dgm:pt>
    <dgm:pt modelId="{A7476DAB-97D5-8B41-9C48-89DBB0CEE5F6}" type="pres">
      <dgm:prSet presAssocID="{1B02AFAD-0162-1447-958F-88FA89ABD05C}" presName="level3hierChild" presStyleCnt="0"/>
      <dgm:spPr/>
    </dgm:pt>
    <dgm:pt modelId="{F0D82207-9401-E249-8077-97ED69B8E77D}" type="pres">
      <dgm:prSet presAssocID="{E08D4605-03D7-2F40-B352-BC5A9714B724}" presName="conn2-1" presStyleLbl="parChTrans1D3" presStyleIdx="1" presStyleCnt="4"/>
      <dgm:spPr/>
    </dgm:pt>
    <dgm:pt modelId="{1D242DAE-C2E6-0343-9592-52FF2A83CF25}" type="pres">
      <dgm:prSet presAssocID="{E08D4605-03D7-2F40-B352-BC5A9714B724}" presName="connTx" presStyleLbl="parChTrans1D3" presStyleIdx="1" presStyleCnt="4"/>
      <dgm:spPr/>
    </dgm:pt>
    <dgm:pt modelId="{5228525C-D110-9A45-93B8-ED4D9915DC16}" type="pres">
      <dgm:prSet presAssocID="{3F8A2AAA-6440-B24C-892D-E2EC59ABFD36}" presName="root2" presStyleCnt="0"/>
      <dgm:spPr/>
    </dgm:pt>
    <dgm:pt modelId="{CB3F8626-DFB6-9F41-87E8-0EDC770946C7}" type="pres">
      <dgm:prSet presAssocID="{3F8A2AAA-6440-B24C-892D-E2EC59ABFD36}" presName="LevelTwoTextNode" presStyleLbl="node3" presStyleIdx="1" presStyleCnt="4">
        <dgm:presLayoutVars>
          <dgm:chPref val="3"/>
        </dgm:presLayoutVars>
      </dgm:prSet>
      <dgm:spPr/>
    </dgm:pt>
    <dgm:pt modelId="{0E8F0CE3-C2D8-1043-84AF-DCA959ED4CDC}" type="pres">
      <dgm:prSet presAssocID="{3F8A2AAA-6440-B24C-892D-E2EC59ABFD36}" presName="level3hierChild" presStyleCnt="0"/>
      <dgm:spPr/>
    </dgm:pt>
    <dgm:pt modelId="{840A6D4A-0919-BD47-9229-A977EF36FB27}" type="pres">
      <dgm:prSet presAssocID="{0866C2D6-6502-D448-8F30-8FEB77B429CC}" presName="conn2-1" presStyleLbl="parChTrans1D4" presStyleIdx="2" presStyleCnt="8"/>
      <dgm:spPr/>
    </dgm:pt>
    <dgm:pt modelId="{F6F48419-CBD9-DF4B-9E35-E86BC31BF59E}" type="pres">
      <dgm:prSet presAssocID="{0866C2D6-6502-D448-8F30-8FEB77B429CC}" presName="connTx" presStyleLbl="parChTrans1D4" presStyleIdx="2" presStyleCnt="8"/>
      <dgm:spPr/>
    </dgm:pt>
    <dgm:pt modelId="{7F67F7EA-0084-5D4A-93A3-072338EF3C08}" type="pres">
      <dgm:prSet presAssocID="{A45D269C-FC67-4349-A639-3217E933B09A}" presName="root2" presStyleCnt="0"/>
      <dgm:spPr/>
    </dgm:pt>
    <dgm:pt modelId="{819ED41A-D5CD-204F-9AD2-A8E8420C9DD8}" type="pres">
      <dgm:prSet presAssocID="{A45D269C-FC67-4349-A639-3217E933B09A}" presName="LevelTwoTextNode" presStyleLbl="node4" presStyleIdx="2" presStyleCnt="8">
        <dgm:presLayoutVars>
          <dgm:chPref val="3"/>
        </dgm:presLayoutVars>
      </dgm:prSet>
      <dgm:spPr/>
    </dgm:pt>
    <dgm:pt modelId="{03E91EDA-B849-024D-95AD-3C9475872247}" type="pres">
      <dgm:prSet presAssocID="{A45D269C-FC67-4349-A639-3217E933B09A}" presName="level3hierChild" presStyleCnt="0"/>
      <dgm:spPr/>
    </dgm:pt>
    <dgm:pt modelId="{67924FD8-0BFA-3448-AB33-679BCD7CFAC4}" type="pres">
      <dgm:prSet presAssocID="{94D29A6E-3C98-8A40-AE35-65742E7CE1E9}" presName="conn2-1" presStyleLbl="parChTrans1D4" presStyleIdx="3" presStyleCnt="8"/>
      <dgm:spPr/>
    </dgm:pt>
    <dgm:pt modelId="{89B19A15-BE06-FB45-AAAF-AAE198E65558}" type="pres">
      <dgm:prSet presAssocID="{94D29A6E-3C98-8A40-AE35-65742E7CE1E9}" presName="connTx" presStyleLbl="parChTrans1D4" presStyleIdx="3" presStyleCnt="8"/>
      <dgm:spPr/>
    </dgm:pt>
    <dgm:pt modelId="{05906FA4-4923-0443-A1D2-E5CC7937AA56}" type="pres">
      <dgm:prSet presAssocID="{64F46521-642D-9047-8AF1-38A35FF7AD06}" presName="root2" presStyleCnt="0"/>
      <dgm:spPr/>
    </dgm:pt>
    <dgm:pt modelId="{FA87B471-5F74-7A41-8CAC-1F1395C71FDE}" type="pres">
      <dgm:prSet presAssocID="{64F46521-642D-9047-8AF1-38A35FF7AD06}" presName="LevelTwoTextNode" presStyleLbl="node4" presStyleIdx="3" presStyleCnt="8">
        <dgm:presLayoutVars>
          <dgm:chPref val="3"/>
        </dgm:presLayoutVars>
      </dgm:prSet>
      <dgm:spPr/>
    </dgm:pt>
    <dgm:pt modelId="{148C582D-93AB-0C44-ACAC-7DAD6FF686EF}" type="pres">
      <dgm:prSet presAssocID="{64F46521-642D-9047-8AF1-38A35FF7AD06}" presName="level3hierChild" presStyleCnt="0"/>
      <dgm:spPr/>
    </dgm:pt>
    <dgm:pt modelId="{CBE2CC46-9276-7745-AAAA-AE524A9C9633}" type="pres">
      <dgm:prSet presAssocID="{865B28DA-1CB6-204D-A206-C2F30194E1B4}" presName="conn2-1" presStyleLbl="parChTrans1D2" presStyleIdx="1" presStyleCnt="2"/>
      <dgm:spPr/>
    </dgm:pt>
    <dgm:pt modelId="{B7E0EBDB-EAB5-F34C-9997-8F32C60E8FC5}" type="pres">
      <dgm:prSet presAssocID="{865B28DA-1CB6-204D-A206-C2F30194E1B4}" presName="connTx" presStyleLbl="parChTrans1D2" presStyleIdx="1" presStyleCnt="2"/>
      <dgm:spPr/>
    </dgm:pt>
    <dgm:pt modelId="{CBA9851A-FB82-6249-A325-411574619881}" type="pres">
      <dgm:prSet presAssocID="{E13532D0-D8B2-4749-AE3A-0B29C84CE2B3}" presName="root2" presStyleCnt="0"/>
      <dgm:spPr/>
    </dgm:pt>
    <dgm:pt modelId="{70497568-B9C2-3D41-BF2E-C02F0B9C7E94}" type="pres">
      <dgm:prSet presAssocID="{E13532D0-D8B2-4749-AE3A-0B29C84CE2B3}" presName="LevelTwoTextNode" presStyleLbl="node2" presStyleIdx="1" presStyleCnt="2">
        <dgm:presLayoutVars>
          <dgm:chPref val="3"/>
        </dgm:presLayoutVars>
      </dgm:prSet>
      <dgm:spPr/>
    </dgm:pt>
    <dgm:pt modelId="{4431D310-714F-CE46-B30C-F48A552178A3}" type="pres">
      <dgm:prSet presAssocID="{E13532D0-D8B2-4749-AE3A-0B29C84CE2B3}" presName="level3hierChild" presStyleCnt="0"/>
      <dgm:spPr/>
    </dgm:pt>
    <dgm:pt modelId="{CC20F27C-FB72-E744-95CF-02C0E6B7DEEC}" type="pres">
      <dgm:prSet presAssocID="{7972D831-E3B4-1D45-8DAC-E707C706698D}" presName="conn2-1" presStyleLbl="parChTrans1D3" presStyleIdx="2" presStyleCnt="4"/>
      <dgm:spPr/>
    </dgm:pt>
    <dgm:pt modelId="{32162237-3A54-2744-87BB-2D700F0CEAC9}" type="pres">
      <dgm:prSet presAssocID="{7972D831-E3B4-1D45-8DAC-E707C706698D}" presName="connTx" presStyleLbl="parChTrans1D3" presStyleIdx="2" presStyleCnt="4"/>
      <dgm:spPr/>
    </dgm:pt>
    <dgm:pt modelId="{C4C3B43A-8F5F-EA49-BFE4-9FAFD44519FD}" type="pres">
      <dgm:prSet presAssocID="{B4E4B941-CAD8-B245-9FB6-4B1A3E32BA6D}" presName="root2" presStyleCnt="0"/>
      <dgm:spPr/>
    </dgm:pt>
    <dgm:pt modelId="{D9E44BB2-58B1-2947-B396-00827710E0F1}" type="pres">
      <dgm:prSet presAssocID="{B4E4B941-CAD8-B245-9FB6-4B1A3E32BA6D}" presName="LevelTwoTextNode" presStyleLbl="node3" presStyleIdx="2" presStyleCnt="4">
        <dgm:presLayoutVars>
          <dgm:chPref val="3"/>
        </dgm:presLayoutVars>
      </dgm:prSet>
      <dgm:spPr/>
    </dgm:pt>
    <dgm:pt modelId="{447812C8-7AAC-424A-9B79-44EFC1EAA016}" type="pres">
      <dgm:prSet presAssocID="{B4E4B941-CAD8-B245-9FB6-4B1A3E32BA6D}" presName="level3hierChild" presStyleCnt="0"/>
      <dgm:spPr/>
    </dgm:pt>
    <dgm:pt modelId="{06A21972-A4AD-8047-BB31-50A7A9A8553A}" type="pres">
      <dgm:prSet presAssocID="{A5535CCB-5890-FC4F-ABDD-3CD95D44BCC5}" presName="conn2-1" presStyleLbl="parChTrans1D4" presStyleIdx="4" presStyleCnt="8"/>
      <dgm:spPr/>
    </dgm:pt>
    <dgm:pt modelId="{70997403-8986-3544-881F-5F7344119AD5}" type="pres">
      <dgm:prSet presAssocID="{A5535CCB-5890-FC4F-ABDD-3CD95D44BCC5}" presName="connTx" presStyleLbl="parChTrans1D4" presStyleIdx="4" presStyleCnt="8"/>
      <dgm:spPr/>
    </dgm:pt>
    <dgm:pt modelId="{49D2B864-8981-F74E-8994-F58E0FE0BFF7}" type="pres">
      <dgm:prSet presAssocID="{24B76812-5980-2C4A-B92B-56C065A3D83F}" presName="root2" presStyleCnt="0"/>
      <dgm:spPr/>
    </dgm:pt>
    <dgm:pt modelId="{287FBACF-5292-0740-9207-B56E9F81ABA2}" type="pres">
      <dgm:prSet presAssocID="{24B76812-5980-2C4A-B92B-56C065A3D83F}" presName="LevelTwoTextNode" presStyleLbl="node4" presStyleIdx="4" presStyleCnt="8">
        <dgm:presLayoutVars>
          <dgm:chPref val="3"/>
        </dgm:presLayoutVars>
      </dgm:prSet>
      <dgm:spPr/>
    </dgm:pt>
    <dgm:pt modelId="{E8D13D5A-2BD2-764C-90B4-DDE5186E552A}" type="pres">
      <dgm:prSet presAssocID="{24B76812-5980-2C4A-B92B-56C065A3D83F}" presName="level3hierChild" presStyleCnt="0"/>
      <dgm:spPr/>
    </dgm:pt>
    <dgm:pt modelId="{89DC59CC-1DF9-F342-8411-624BCA81B50A}" type="pres">
      <dgm:prSet presAssocID="{2205C435-4669-0241-A1A0-A5A2509BB2C9}" presName="conn2-1" presStyleLbl="parChTrans1D4" presStyleIdx="5" presStyleCnt="8"/>
      <dgm:spPr/>
    </dgm:pt>
    <dgm:pt modelId="{A909ED83-583E-114D-A791-86A9664C11E9}" type="pres">
      <dgm:prSet presAssocID="{2205C435-4669-0241-A1A0-A5A2509BB2C9}" presName="connTx" presStyleLbl="parChTrans1D4" presStyleIdx="5" presStyleCnt="8"/>
      <dgm:spPr/>
    </dgm:pt>
    <dgm:pt modelId="{F4557B7B-5A97-994E-942F-75F26522E3BA}" type="pres">
      <dgm:prSet presAssocID="{A4318566-80EF-3741-A1DF-D5A3DEAD4CCF}" presName="root2" presStyleCnt="0"/>
      <dgm:spPr/>
    </dgm:pt>
    <dgm:pt modelId="{8F0123CC-E8F7-824B-95C2-0E022AD96CBB}" type="pres">
      <dgm:prSet presAssocID="{A4318566-80EF-3741-A1DF-D5A3DEAD4CCF}" presName="LevelTwoTextNode" presStyleLbl="node4" presStyleIdx="5" presStyleCnt="8">
        <dgm:presLayoutVars>
          <dgm:chPref val="3"/>
        </dgm:presLayoutVars>
      </dgm:prSet>
      <dgm:spPr/>
    </dgm:pt>
    <dgm:pt modelId="{0CF1046A-6248-9948-99DF-258FE44A30FD}" type="pres">
      <dgm:prSet presAssocID="{A4318566-80EF-3741-A1DF-D5A3DEAD4CCF}" presName="level3hierChild" presStyleCnt="0"/>
      <dgm:spPr/>
    </dgm:pt>
    <dgm:pt modelId="{64BAADCD-77C1-904C-B8F0-9480FAC12E52}" type="pres">
      <dgm:prSet presAssocID="{E10C774E-DAB7-1A4B-B10B-3626917E44E6}" presName="conn2-1" presStyleLbl="parChTrans1D3" presStyleIdx="3" presStyleCnt="4"/>
      <dgm:spPr/>
    </dgm:pt>
    <dgm:pt modelId="{C141F78C-A4FA-F747-A19E-2D2FA759CDA8}" type="pres">
      <dgm:prSet presAssocID="{E10C774E-DAB7-1A4B-B10B-3626917E44E6}" presName="connTx" presStyleLbl="parChTrans1D3" presStyleIdx="3" presStyleCnt="4"/>
      <dgm:spPr/>
    </dgm:pt>
    <dgm:pt modelId="{C852610B-4B3A-3642-81D4-A760BCCB47B6}" type="pres">
      <dgm:prSet presAssocID="{6D666CEA-D071-6C40-B268-B85A9271F13A}" presName="root2" presStyleCnt="0"/>
      <dgm:spPr/>
    </dgm:pt>
    <dgm:pt modelId="{CDE59415-9E45-EC45-8075-2DC184507D4E}" type="pres">
      <dgm:prSet presAssocID="{6D666CEA-D071-6C40-B268-B85A9271F13A}" presName="LevelTwoTextNode" presStyleLbl="node3" presStyleIdx="3" presStyleCnt="4">
        <dgm:presLayoutVars>
          <dgm:chPref val="3"/>
        </dgm:presLayoutVars>
      </dgm:prSet>
      <dgm:spPr/>
    </dgm:pt>
    <dgm:pt modelId="{245F8BAB-CCE5-D74A-B16D-AE610FDA0D17}" type="pres">
      <dgm:prSet presAssocID="{6D666CEA-D071-6C40-B268-B85A9271F13A}" presName="level3hierChild" presStyleCnt="0"/>
      <dgm:spPr/>
    </dgm:pt>
    <dgm:pt modelId="{4DF7DD5A-3EBB-ED42-91D7-7646A327C95E}" type="pres">
      <dgm:prSet presAssocID="{8CD6C991-1643-6444-90AB-A199FBFB1474}" presName="conn2-1" presStyleLbl="parChTrans1D4" presStyleIdx="6" presStyleCnt="8"/>
      <dgm:spPr/>
    </dgm:pt>
    <dgm:pt modelId="{2DF73628-B30F-CD4D-AB6F-845BEF445529}" type="pres">
      <dgm:prSet presAssocID="{8CD6C991-1643-6444-90AB-A199FBFB1474}" presName="connTx" presStyleLbl="parChTrans1D4" presStyleIdx="6" presStyleCnt="8"/>
      <dgm:spPr/>
    </dgm:pt>
    <dgm:pt modelId="{0C085C75-9BEF-644C-9AC1-FE59EF3E9CAD}" type="pres">
      <dgm:prSet presAssocID="{B950D2D7-D552-2446-AB24-F6BA5F57DBDE}" presName="root2" presStyleCnt="0"/>
      <dgm:spPr/>
    </dgm:pt>
    <dgm:pt modelId="{6598F666-67DA-7740-800D-07166586988D}" type="pres">
      <dgm:prSet presAssocID="{B950D2D7-D552-2446-AB24-F6BA5F57DBDE}" presName="LevelTwoTextNode" presStyleLbl="node4" presStyleIdx="6" presStyleCnt="8">
        <dgm:presLayoutVars>
          <dgm:chPref val="3"/>
        </dgm:presLayoutVars>
      </dgm:prSet>
      <dgm:spPr/>
    </dgm:pt>
    <dgm:pt modelId="{90A25075-9C22-ED4B-B5DC-067B47E86ADF}" type="pres">
      <dgm:prSet presAssocID="{B950D2D7-D552-2446-AB24-F6BA5F57DBDE}" presName="level3hierChild" presStyleCnt="0"/>
      <dgm:spPr/>
    </dgm:pt>
    <dgm:pt modelId="{F5920128-BBC3-7B4E-9BAB-B512B536B907}" type="pres">
      <dgm:prSet presAssocID="{4CB59724-0ABD-984E-A5A0-A139249AA24A}" presName="conn2-1" presStyleLbl="parChTrans1D4" presStyleIdx="7" presStyleCnt="8"/>
      <dgm:spPr/>
    </dgm:pt>
    <dgm:pt modelId="{AA869529-AF40-2442-9649-0031D4AE5482}" type="pres">
      <dgm:prSet presAssocID="{4CB59724-0ABD-984E-A5A0-A139249AA24A}" presName="connTx" presStyleLbl="parChTrans1D4" presStyleIdx="7" presStyleCnt="8"/>
      <dgm:spPr/>
    </dgm:pt>
    <dgm:pt modelId="{1EA459B0-A514-C745-B9F7-990715F81239}" type="pres">
      <dgm:prSet presAssocID="{3630EC8A-EA7E-A344-88A8-59D5C8AF60B1}" presName="root2" presStyleCnt="0"/>
      <dgm:spPr/>
    </dgm:pt>
    <dgm:pt modelId="{B287A3C4-F181-384E-A55A-E96A86271B1C}" type="pres">
      <dgm:prSet presAssocID="{3630EC8A-EA7E-A344-88A8-59D5C8AF60B1}" presName="LevelTwoTextNode" presStyleLbl="node4" presStyleIdx="7" presStyleCnt="8">
        <dgm:presLayoutVars>
          <dgm:chPref val="3"/>
        </dgm:presLayoutVars>
      </dgm:prSet>
      <dgm:spPr/>
    </dgm:pt>
    <dgm:pt modelId="{076DAF42-3C5E-C14C-8D69-129B0C57831B}" type="pres">
      <dgm:prSet presAssocID="{3630EC8A-EA7E-A344-88A8-59D5C8AF60B1}" presName="level3hierChild" presStyleCnt="0"/>
      <dgm:spPr/>
    </dgm:pt>
  </dgm:ptLst>
  <dgm:cxnLst>
    <dgm:cxn modelId="{F3170500-9B0E-964A-A83E-E6D67E966B29}" type="presOf" srcId="{24B76812-5980-2C4A-B92B-56C065A3D83F}" destId="{287FBACF-5292-0740-9207-B56E9F81ABA2}" srcOrd="0" destOrd="0" presId="urn:microsoft.com/office/officeart/2005/8/layout/hierarchy2"/>
    <dgm:cxn modelId="{217D3D01-62B9-1C44-82BD-B0B8CF9B6A74}" type="presOf" srcId="{20E5B305-64D2-F749-B889-8CBF5824FD37}" destId="{53903633-3551-EF4E-B6CE-F5224E570099}" srcOrd="0" destOrd="0" presId="urn:microsoft.com/office/officeart/2005/8/layout/hierarchy2"/>
    <dgm:cxn modelId="{81C7AB02-78E7-D44A-A7AD-F290FC62CD23}" srcId="{01494596-76A1-F340-B839-6681D2D17924}" destId="{B9070940-B7E1-174E-8FBB-634FDA301092}" srcOrd="0" destOrd="0" parTransId="{EFE0F9EC-ED7F-EF45-B6A2-E8DCA71D7B4E}" sibTransId="{CA83DAE0-5989-FF4F-ADFC-82AE67E9A17A}"/>
    <dgm:cxn modelId="{EAB22203-3B25-6E42-BC4F-507A126EF497}" type="presOf" srcId="{E13532D0-D8B2-4749-AE3A-0B29C84CE2B3}" destId="{70497568-B9C2-3D41-BF2E-C02F0B9C7E94}" srcOrd="0" destOrd="0" presId="urn:microsoft.com/office/officeart/2005/8/layout/hierarchy2"/>
    <dgm:cxn modelId="{D035E809-FF2B-7847-A42D-B7F36610E017}" srcId="{B9070940-B7E1-174E-8FBB-634FDA301092}" destId="{1B02AFAD-0162-1447-958F-88FA89ABD05C}" srcOrd="1" destOrd="0" parTransId="{3DB1358F-88CA-424A-8402-659792ECAF0D}" sibTransId="{E3C5729C-BBEA-5A4D-BAD2-CAB61772D5DD}"/>
    <dgm:cxn modelId="{6F4BB411-29E1-1E42-8626-B004CB9F34D8}" type="presOf" srcId="{99BB31A5-F660-5C47-B324-62317670125B}" destId="{5D9CF744-19F6-A945-96F3-6A841379364D}" srcOrd="1" destOrd="0" presId="urn:microsoft.com/office/officeart/2005/8/layout/hierarchy2"/>
    <dgm:cxn modelId="{04710D17-6B7F-AE4A-B5A1-7BDE4D388DC3}" type="presOf" srcId="{99BB31A5-F660-5C47-B324-62317670125B}" destId="{9C5AAE7B-53B1-2D49-83BA-37147B0DEAAB}" srcOrd="0" destOrd="0" presId="urn:microsoft.com/office/officeart/2005/8/layout/hierarchy2"/>
    <dgm:cxn modelId="{4C586018-A8B8-F848-9435-889E8EE39A21}" type="presOf" srcId="{8CD6C991-1643-6444-90AB-A199FBFB1474}" destId="{4DF7DD5A-3EBB-ED42-91D7-7646A327C95E}" srcOrd="0" destOrd="0" presId="urn:microsoft.com/office/officeart/2005/8/layout/hierarchy2"/>
    <dgm:cxn modelId="{3523E622-65D8-1242-B5FE-5D417B48B473}" srcId="{B4E4B941-CAD8-B245-9FB6-4B1A3E32BA6D}" destId="{A4318566-80EF-3741-A1DF-D5A3DEAD4CCF}" srcOrd="1" destOrd="0" parTransId="{2205C435-4669-0241-A1A0-A5A2509BB2C9}" sibTransId="{A04DB49A-9668-144A-896B-CE0D5D1DD710}"/>
    <dgm:cxn modelId="{573AFA27-A67D-A34B-B9CF-4FAD6697434F}" type="presOf" srcId="{EFE0F9EC-ED7F-EF45-B6A2-E8DCA71D7B4E}" destId="{E964A407-C2E5-224C-9456-1C179E258B05}" srcOrd="1" destOrd="0" presId="urn:microsoft.com/office/officeart/2005/8/layout/hierarchy2"/>
    <dgm:cxn modelId="{837F252A-75B2-A647-935D-F97EFC5A871C}" type="presOf" srcId="{B4E4B941-CAD8-B245-9FB6-4B1A3E32BA6D}" destId="{D9E44BB2-58B1-2947-B396-00827710E0F1}" srcOrd="0" destOrd="0" presId="urn:microsoft.com/office/officeart/2005/8/layout/hierarchy2"/>
    <dgm:cxn modelId="{8C287F2A-7C34-374E-B863-77242ED223AC}" type="presOf" srcId="{8CD6C991-1643-6444-90AB-A199FBFB1474}" destId="{2DF73628-B30F-CD4D-AB6F-845BEF445529}" srcOrd="1" destOrd="0" presId="urn:microsoft.com/office/officeart/2005/8/layout/hierarchy2"/>
    <dgm:cxn modelId="{D73F222E-350D-A040-B437-0A21B45AFF94}" type="presOf" srcId="{A45D269C-FC67-4349-A639-3217E933B09A}" destId="{819ED41A-D5CD-204F-9AD2-A8E8420C9DD8}" srcOrd="0" destOrd="0" presId="urn:microsoft.com/office/officeart/2005/8/layout/hierarchy2"/>
    <dgm:cxn modelId="{62940D2F-E0D3-A740-9AF9-B48DE64F4059}" srcId="{B9070940-B7E1-174E-8FBB-634FDA301092}" destId="{142F683D-8C15-174D-9159-5536F4C378CD}" srcOrd="0" destOrd="0" parTransId="{20E5B305-64D2-F749-B889-8CBF5824FD37}" sibTransId="{80F71E82-AFDA-6A40-A398-A525E43432BA}"/>
    <dgm:cxn modelId="{CB809431-D66D-A742-8653-4BD8A22A766D}" type="presOf" srcId="{4CB59724-0ABD-984E-A5A0-A139249AA24A}" destId="{AA869529-AF40-2442-9649-0031D4AE5482}" srcOrd="1" destOrd="0" presId="urn:microsoft.com/office/officeart/2005/8/layout/hierarchy2"/>
    <dgm:cxn modelId="{83A5C835-08B4-D742-8A27-C7E2CA388B31}" srcId="{6D666CEA-D071-6C40-B268-B85A9271F13A}" destId="{B950D2D7-D552-2446-AB24-F6BA5F57DBDE}" srcOrd="0" destOrd="0" parTransId="{8CD6C991-1643-6444-90AB-A199FBFB1474}" sibTransId="{E17BAF3B-BBEA-A743-8C24-5AF659FA55F1}"/>
    <dgm:cxn modelId="{184CD13E-36EF-E742-9846-0A3B4B3FD7CA}" type="presOf" srcId="{7972D831-E3B4-1D45-8DAC-E707C706698D}" destId="{32162237-3A54-2744-87BB-2D700F0CEAC9}" srcOrd="1" destOrd="0" presId="urn:microsoft.com/office/officeart/2005/8/layout/hierarchy2"/>
    <dgm:cxn modelId="{45E1514C-F7F9-584A-A326-3DA11541EC81}" type="presOf" srcId="{2205C435-4669-0241-A1A0-A5A2509BB2C9}" destId="{89DC59CC-1DF9-F342-8411-624BCA81B50A}" srcOrd="0" destOrd="0" presId="urn:microsoft.com/office/officeart/2005/8/layout/hierarchy2"/>
    <dgm:cxn modelId="{B8F48A53-ECBF-D648-A295-426E61BD12DE}" srcId="{6D666CEA-D071-6C40-B268-B85A9271F13A}" destId="{3630EC8A-EA7E-A344-88A8-59D5C8AF60B1}" srcOrd="1" destOrd="0" parTransId="{4CB59724-0ABD-984E-A5A0-A139249AA24A}" sibTransId="{D6C1194B-3EF0-3745-8D93-9E90D96A12E6}"/>
    <dgm:cxn modelId="{A0825F65-F299-3246-A394-75828975E04C}" srcId="{E13532D0-D8B2-4749-AE3A-0B29C84CE2B3}" destId="{B4E4B941-CAD8-B245-9FB6-4B1A3E32BA6D}" srcOrd="0" destOrd="0" parTransId="{7972D831-E3B4-1D45-8DAC-E707C706698D}" sibTransId="{B7AB255B-9368-CD4D-B8D6-34F53257EFE0}"/>
    <dgm:cxn modelId="{B6BC1568-9F33-C54F-A412-FBBFC835A6C5}" srcId="{3F8A2AAA-6440-B24C-892D-E2EC59ABFD36}" destId="{64F46521-642D-9047-8AF1-38A35FF7AD06}" srcOrd="1" destOrd="0" parTransId="{94D29A6E-3C98-8A40-AE35-65742E7CE1E9}" sibTransId="{D72963C8-2AF9-7C48-A418-DD251F7058E3}"/>
    <dgm:cxn modelId="{89C46469-3286-B24D-A7A7-1D95AA899C77}" type="presOf" srcId="{3DB1358F-88CA-424A-8402-659792ECAF0D}" destId="{91748217-26C1-0A4F-A655-93A8720B3B4A}" srcOrd="1" destOrd="0" presId="urn:microsoft.com/office/officeart/2005/8/layout/hierarchy2"/>
    <dgm:cxn modelId="{D566BE72-1418-DE47-BB03-643CF7A55F6C}" type="presOf" srcId="{0866C2D6-6502-D448-8F30-8FEB77B429CC}" destId="{840A6D4A-0919-BD47-9229-A977EF36FB27}" srcOrd="0" destOrd="0" presId="urn:microsoft.com/office/officeart/2005/8/layout/hierarchy2"/>
    <dgm:cxn modelId="{F3EA1F74-DCE0-8744-AF29-F56A64FD6CEE}" type="presOf" srcId="{A5535CCB-5890-FC4F-ABDD-3CD95D44BCC5}" destId="{70997403-8986-3544-881F-5F7344119AD5}" srcOrd="1" destOrd="0" presId="urn:microsoft.com/office/officeart/2005/8/layout/hierarchy2"/>
    <dgm:cxn modelId="{CCCC3576-0774-FE42-9BF8-7D8ACB017613}" type="presOf" srcId="{A5535CCB-5890-FC4F-ABDD-3CD95D44BCC5}" destId="{06A21972-A4AD-8047-BB31-50A7A9A8553A}" srcOrd="0" destOrd="0" presId="urn:microsoft.com/office/officeart/2005/8/layout/hierarchy2"/>
    <dgm:cxn modelId="{8ADF5F7B-497A-3E40-847C-A696E595AD29}" type="presOf" srcId="{0866C2D6-6502-D448-8F30-8FEB77B429CC}" destId="{F6F48419-CBD9-DF4B-9E35-E86BC31BF59E}" srcOrd="1" destOrd="0" presId="urn:microsoft.com/office/officeart/2005/8/layout/hierarchy2"/>
    <dgm:cxn modelId="{59FB687B-D2E1-D84D-BEAD-DA9C6CF8259E}" type="presOf" srcId="{01494596-76A1-F340-B839-6681D2D17924}" destId="{114518F1-DF38-334C-9DA5-4F6B13B6157D}" srcOrd="0" destOrd="0" presId="urn:microsoft.com/office/officeart/2005/8/layout/hierarchy2"/>
    <dgm:cxn modelId="{9E0DA57E-C692-5C4F-AE2F-D927701D4DA9}" type="presOf" srcId="{865B28DA-1CB6-204D-A206-C2F30194E1B4}" destId="{B7E0EBDB-EAB5-F34C-9997-8F32C60E8FC5}" srcOrd="1" destOrd="0" presId="urn:microsoft.com/office/officeart/2005/8/layout/hierarchy2"/>
    <dgm:cxn modelId="{65D33E88-59BA-8640-A021-D9E0936C3B43}" srcId="{03D6A83C-53AB-3046-86ED-051F3ACBFA5B}" destId="{01494596-76A1-F340-B839-6681D2D17924}" srcOrd="0" destOrd="0" parTransId="{99BB31A5-F660-5C47-B324-62317670125B}" sibTransId="{01230611-5F12-2C49-B286-35FDBC7BB8BA}"/>
    <dgm:cxn modelId="{572F4588-B7BD-B34E-AB36-2CD76EFA0EE6}" type="presOf" srcId="{E08D4605-03D7-2F40-B352-BC5A9714B724}" destId="{1D242DAE-C2E6-0343-9592-52FF2A83CF25}" srcOrd="1" destOrd="0" presId="urn:microsoft.com/office/officeart/2005/8/layout/hierarchy2"/>
    <dgm:cxn modelId="{53594191-D631-7547-94A8-A72DFA17DE11}" type="presOf" srcId="{03D6A83C-53AB-3046-86ED-051F3ACBFA5B}" destId="{3CCD7FA9-1B5D-CF41-88C1-DD435DF33E0E}" srcOrd="0" destOrd="0" presId="urn:microsoft.com/office/officeart/2005/8/layout/hierarchy2"/>
    <dgm:cxn modelId="{8697A092-BE63-4F43-9CC2-2E98E9E0C22B}" srcId="{B4E4B941-CAD8-B245-9FB6-4B1A3E32BA6D}" destId="{24B76812-5980-2C4A-B92B-56C065A3D83F}" srcOrd="0" destOrd="0" parTransId="{A5535CCB-5890-FC4F-ABDD-3CD95D44BCC5}" sibTransId="{3BEF262C-3E0D-8D49-AD01-53514ED615F2}"/>
    <dgm:cxn modelId="{02B9E092-86BD-954D-977F-6D11623565B2}" type="presOf" srcId="{E08D4605-03D7-2F40-B352-BC5A9714B724}" destId="{F0D82207-9401-E249-8077-97ED69B8E77D}" srcOrd="0" destOrd="0" presId="urn:microsoft.com/office/officeart/2005/8/layout/hierarchy2"/>
    <dgm:cxn modelId="{F6012C94-B9D5-D84B-B197-23694490F5A3}" type="presOf" srcId="{3DB1358F-88CA-424A-8402-659792ECAF0D}" destId="{DC8F9B25-7782-5446-9E9D-E40ACBA19435}" srcOrd="0" destOrd="0" presId="urn:microsoft.com/office/officeart/2005/8/layout/hierarchy2"/>
    <dgm:cxn modelId="{A192F09F-C478-5343-AF33-20F529940037}" type="presOf" srcId="{6D666CEA-D071-6C40-B268-B85A9271F13A}" destId="{CDE59415-9E45-EC45-8075-2DC184507D4E}" srcOrd="0" destOrd="0" presId="urn:microsoft.com/office/officeart/2005/8/layout/hierarchy2"/>
    <dgm:cxn modelId="{1CFD1DA0-D643-1149-8FC4-AA4653C4AE60}" srcId="{3F8A2AAA-6440-B24C-892D-E2EC59ABFD36}" destId="{A45D269C-FC67-4349-A639-3217E933B09A}" srcOrd="0" destOrd="0" parTransId="{0866C2D6-6502-D448-8F30-8FEB77B429CC}" sibTransId="{0413B01A-6DEE-7346-9A6C-0A06D85A2842}"/>
    <dgm:cxn modelId="{A408D9A2-0B4A-1449-BEEC-380F9EE0144A}" type="presOf" srcId="{64F46521-642D-9047-8AF1-38A35FF7AD06}" destId="{FA87B471-5F74-7A41-8CAC-1F1395C71FDE}" srcOrd="0" destOrd="0" presId="urn:microsoft.com/office/officeart/2005/8/layout/hierarchy2"/>
    <dgm:cxn modelId="{B97834AE-3CAA-864E-AE9E-AD6CB28478DC}" type="presOf" srcId="{E10C774E-DAB7-1A4B-B10B-3626917E44E6}" destId="{C141F78C-A4FA-F747-A19E-2D2FA759CDA8}" srcOrd="1" destOrd="0" presId="urn:microsoft.com/office/officeart/2005/8/layout/hierarchy2"/>
    <dgm:cxn modelId="{955FB9B0-B837-AE4C-94B8-8638707B13F8}" type="presOf" srcId="{B950D2D7-D552-2446-AB24-F6BA5F57DBDE}" destId="{6598F666-67DA-7740-800D-07166586988D}" srcOrd="0" destOrd="0" presId="urn:microsoft.com/office/officeart/2005/8/layout/hierarchy2"/>
    <dgm:cxn modelId="{185721B1-8625-404D-A1D3-0141535AF830}" type="presOf" srcId="{3630EC8A-EA7E-A344-88A8-59D5C8AF60B1}" destId="{B287A3C4-F181-384E-A55A-E96A86271B1C}" srcOrd="0" destOrd="0" presId="urn:microsoft.com/office/officeart/2005/8/layout/hierarchy2"/>
    <dgm:cxn modelId="{C519E6B3-2C9E-D149-8D54-D2305F606C78}" type="presOf" srcId="{B9070940-B7E1-174E-8FBB-634FDA301092}" destId="{9012BD00-BE6F-AF49-8249-E3BE19999F7C}" srcOrd="0" destOrd="0" presId="urn:microsoft.com/office/officeart/2005/8/layout/hierarchy2"/>
    <dgm:cxn modelId="{CCFDDFB8-0884-A54F-BEC5-361024EA5CFD}" type="presOf" srcId="{82A2E18B-A5F1-6B40-96CB-AA00D543454D}" destId="{11429903-4178-B44A-8C81-DF5A84CC8B0D}" srcOrd="0" destOrd="0" presId="urn:microsoft.com/office/officeart/2005/8/layout/hierarchy2"/>
    <dgm:cxn modelId="{C460A4C0-C4D1-514F-B8FF-59F2491BCDDB}" srcId="{03D6A83C-53AB-3046-86ED-051F3ACBFA5B}" destId="{E13532D0-D8B2-4749-AE3A-0B29C84CE2B3}" srcOrd="1" destOrd="0" parTransId="{865B28DA-1CB6-204D-A206-C2F30194E1B4}" sibTransId="{A8B30E57-9294-FE40-A3B9-0A7E7C3C890D}"/>
    <dgm:cxn modelId="{0C4CB3C0-11D6-1E4C-A75D-8CE15C64F0D2}" type="presOf" srcId="{E10C774E-DAB7-1A4B-B10B-3626917E44E6}" destId="{64BAADCD-77C1-904C-B8F0-9480FAC12E52}" srcOrd="0" destOrd="0" presId="urn:microsoft.com/office/officeart/2005/8/layout/hierarchy2"/>
    <dgm:cxn modelId="{47BFC8C8-5522-0A4B-92FF-A881D8E1B183}" type="presOf" srcId="{20E5B305-64D2-F749-B889-8CBF5824FD37}" destId="{DEF0B506-DCC0-7547-A8A3-B55C8DDC424C}" srcOrd="1" destOrd="0" presId="urn:microsoft.com/office/officeart/2005/8/layout/hierarchy2"/>
    <dgm:cxn modelId="{D92B41CA-A048-3042-ABD3-AF78917A8753}" type="presOf" srcId="{142F683D-8C15-174D-9159-5536F4C378CD}" destId="{F8980532-DA49-0848-A48E-FE50E40DEE01}" srcOrd="0" destOrd="0" presId="urn:microsoft.com/office/officeart/2005/8/layout/hierarchy2"/>
    <dgm:cxn modelId="{2D19A3CA-CE5C-1B48-BCDE-AA540CF1B12B}" type="presOf" srcId="{1B02AFAD-0162-1447-958F-88FA89ABD05C}" destId="{98173396-4A63-DD41-A544-688A1193069E}" srcOrd="0" destOrd="0" presId="urn:microsoft.com/office/officeart/2005/8/layout/hierarchy2"/>
    <dgm:cxn modelId="{3DFE10D0-715E-B042-B0F8-567B8584B289}" type="presOf" srcId="{94D29A6E-3C98-8A40-AE35-65742E7CE1E9}" destId="{67924FD8-0BFA-3448-AB33-679BCD7CFAC4}" srcOrd="0" destOrd="0" presId="urn:microsoft.com/office/officeart/2005/8/layout/hierarchy2"/>
    <dgm:cxn modelId="{BFB052D1-3A4F-F84C-B75F-4BF12FDD123F}" type="presOf" srcId="{865B28DA-1CB6-204D-A206-C2F30194E1B4}" destId="{CBE2CC46-9276-7745-AAAA-AE524A9C9633}" srcOrd="0" destOrd="0" presId="urn:microsoft.com/office/officeart/2005/8/layout/hierarchy2"/>
    <dgm:cxn modelId="{8C5D72DA-1E0F-F347-AC49-CDA58458A139}" type="presOf" srcId="{7972D831-E3B4-1D45-8DAC-E707C706698D}" destId="{CC20F27C-FB72-E744-95CF-02C0E6B7DEEC}" srcOrd="0" destOrd="0" presId="urn:microsoft.com/office/officeart/2005/8/layout/hierarchy2"/>
    <dgm:cxn modelId="{1468A5DE-7F58-C34C-ADD5-9A93E9D68B98}" type="presOf" srcId="{4CB59724-0ABD-984E-A5A0-A139249AA24A}" destId="{F5920128-BBC3-7B4E-9BAB-B512B536B907}" srcOrd="0" destOrd="0" presId="urn:microsoft.com/office/officeart/2005/8/layout/hierarchy2"/>
    <dgm:cxn modelId="{853A6AE2-72C0-7945-BAD3-A8138D22513C}" srcId="{E13532D0-D8B2-4749-AE3A-0B29C84CE2B3}" destId="{6D666CEA-D071-6C40-B268-B85A9271F13A}" srcOrd="1" destOrd="0" parTransId="{E10C774E-DAB7-1A4B-B10B-3626917E44E6}" sibTransId="{840D0E38-5116-B742-BFA9-342E93D23306}"/>
    <dgm:cxn modelId="{07045AE4-D1FE-AE4C-8A1B-00B5BB2B30DC}" type="presOf" srcId="{2205C435-4669-0241-A1A0-A5A2509BB2C9}" destId="{A909ED83-583E-114D-A791-86A9664C11E9}" srcOrd="1" destOrd="0" presId="urn:microsoft.com/office/officeart/2005/8/layout/hierarchy2"/>
    <dgm:cxn modelId="{E28609E9-F356-0F44-83F1-98E7BFDCBE4E}" srcId="{82A2E18B-A5F1-6B40-96CB-AA00D543454D}" destId="{03D6A83C-53AB-3046-86ED-051F3ACBFA5B}" srcOrd="0" destOrd="0" parTransId="{AF56CB35-4225-4446-BFD6-1FA96437063F}" sibTransId="{804AB73D-999D-8344-B1A3-2A77A7AFB786}"/>
    <dgm:cxn modelId="{2513C1ED-ED79-4D45-9ECE-232C0AAEDC3B}" srcId="{01494596-76A1-F340-B839-6681D2D17924}" destId="{3F8A2AAA-6440-B24C-892D-E2EC59ABFD36}" srcOrd="1" destOrd="0" parTransId="{E08D4605-03D7-2F40-B352-BC5A9714B724}" sibTransId="{C014F20A-725F-7146-8B7E-9A34D43235D4}"/>
    <dgm:cxn modelId="{26787DF1-66B2-1C44-BD58-287A0CD9D1E2}" type="presOf" srcId="{3F8A2AAA-6440-B24C-892D-E2EC59ABFD36}" destId="{CB3F8626-DFB6-9F41-87E8-0EDC770946C7}" srcOrd="0" destOrd="0" presId="urn:microsoft.com/office/officeart/2005/8/layout/hierarchy2"/>
    <dgm:cxn modelId="{65D7CDF4-A750-AC4D-8153-ED15B22BA34D}" type="presOf" srcId="{A4318566-80EF-3741-A1DF-D5A3DEAD4CCF}" destId="{8F0123CC-E8F7-824B-95C2-0E022AD96CBB}" srcOrd="0" destOrd="0" presId="urn:microsoft.com/office/officeart/2005/8/layout/hierarchy2"/>
    <dgm:cxn modelId="{2A45E4F4-1732-D742-95C4-AE32B9831635}" type="presOf" srcId="{EFE0F9EC-ED7F-EF45-B6A2-E8DCA71D7B4E}" destId="{4006F4CB-54CC-F244-A547-FC4CDFD1662C}" srcOrd="0" destOrd="0" presId="urn:microsoft.com/office/officeart/2005/8/layout/hierarchy2"/>
    <dgm:cxn modelId="{123C83F7-6948-BB44-BD96-A9FB0899A62C}" type="presOf" srcId="{94D29A6E-3C98-8A40-AE35-65742E7CE1E9}" destId="{89B19A15-BE06-FB45-AAAF-AAE198E65558}" srcOrd="1" destOrd="0" presId="urn:microsoft.com/office/officeart/2005/8/layout/hierarchy2"/>
    <dgm:cxn modelId="{76350523-E3ED-B249-A5BE-2427948C85CD}" type="presParOf" srcId="{11429903-4178-B44A-8C81-DF5A84CC8B0D}" destId="{7BA19DDF-53BD-0C4C-B661-A5BD0099156E}" srcOrd="0" destOrd="0" presId="urn:microsoft.com/office/officeart/2005/8/layout/hierarchy2"/>
    <dgm:cxn modelId="{7A96DAFE-1F63-0248-9E99-CC92FD58E965}" type="presParOf" srcId="{7BA19DDF-53BD-0C4C-B661-A5BD0099156E}" destId="{3CCD7FA9-1B5D-CF41-88C1-DD435DF33E0E}" srcOrd="0" destOrd="0" presId="urn:microsoft.com/office/officeart/2005/8/layout/hierarchy2"/>
    <dgm:cxn modelId="{9C4B5D61-086B-9E46-A155-3EA2E2F5874E}" type="presParOf" srcId="{7BA19DDF-53BD-0C4C-B661-A5BD0099156E}" destId="{8BF31DCF-409E-704B-B122-8F7A9E6DF92E}" srcOrd="1" destOrd="0" presId="urn:microsoft.com/office/officeart/2005/8/layout/hierarchy2"/>
    <dgm:cxn modelId="{C6F6056C-1D14-6A43-BDAE-CC6115C280DB}" type="presParOf" srcId="{8BF31DCF-409E-704B-B122-8F7A9E6DF92E}" destId="{9C5AAE7B-53B1-2D49-83BA-37147B0DEAAB}" srcOrd="0" destOrd="0" presId="urn:microsoft.com/office/officeart/2005/8/layout/hierarchy2"/>
    <dgm:cxn modelId="{5E5A3540-1FEF-7248-B241-E4723E248DE0}" type="presParOf" srcId="{9C5AAE7B-53B1-2D49-83BA-37147B0DEAAB}" destId="{5D9CF744-19F6-A945-96F3-6A841379364D}" srcOrd="0" destOrd="0" presId="urn:microsoft.com/office/officeart/2005/8/layout/hierarchy2"/>
    <dgm:cxn modelId="{5FAEE17B-2842-7240-9528-06F02F43BFE6}" type="presParOf" srcId="{8BF31DCF-409E-704B-B122-8F7A9E6DF92E}" destId="{6DF4D4E9-FDF6-124D-9C6F-498A5A52391D}" srcOrd="1" destOrd="0" presId="urn:microsoft.com/office/officeart/2005/8/layout/hierarchy2"/>
    <dgm:cxn modelId="{CFE4503E-DB1E-BD47-A1D7-30855F0A2E79}" type="presParOf" srcId="{6DF4D4E9-FDF6-124D-9C6F-498A5A52391D}" destId="{114518F1-DF38-334C-9DA5-4F6B13B6157D}" srcOrd="0" destOrd="0" presId="urn:microsoft.com/office/officeart/2005/8/layout/hierarchy2"/>
    <dgm:cxn modelId="{86FD0301-5BF9-D947-AE7E-4D2EFC748C88}" type="presParOf" srcId="{6DF4D4E9-FDF6-124D-9C6F-498A5A52391D}" destId="{0CE9C083-9D41-0E44-9CC3-12C734433F37}" srcOrd="1" destOrd="0" presId="urn:microsoft.com/office/officeart/2005/8/layout/hierarchy2"/>
    <dgm:cxn modelId="{2DA75372-597B-244F-9E02-6E72A732FF57}" type="presParOf" srcId="{0CE9C083-9D41-0E44-9CC3-12C734433F37}" destId="{4006F4CB-54CC-F244-A547-FC4CDFD1662C}" srcOrd="0" destOrd="0" presId="urn:microsoft.com/office/officeart/2005/8/layout/hierarchy2"/>
    <dgm:cxn modelId="{A3AEA00F-5AF0-4045-A933-2D05418F5FCB}" type="presParOf" srcId="{4006F4CB-54CC-F244-A547-FC4CDFD1662C}" destId="{E964A407-C2E5-224C-9456-1C179E258B05}" srcOrd="0" destOrd="0" presId="urn:microsoft.com/office/officeart/2005/8/layout/hierarchy2"/>
    <dgm:cxn modelId="{10210793-9B8E-444D-A70A-D4CF7F6B3174}" type="presParOf" srcId="{0CE9C083-9D41-0E44-9CC3-12C734433F37}" destId="{737317F4-B2D0-A949-AAC5-A798CE6187B6}" srcOrd="1" destOrd="0" presId="urn:microsoft.com/office/officeart/2005/8/layout/hierarchy2"/>
    <dgm:cxn modelId="{2E73F428-9275-FD41-B83C-FA8242FFE4CF}" type="presParOf" srcId="{737317F4-B2D0-A949-AAC5-A798CE6187B6}" destId="{9012BD00-BE6F-AF49-8249-E3BE19999F7C}" srcOrd="0" destOrd="0" presId="urn:microsoft.com/office/officeart/2005/8/layout/hierarchy2"/>
    <dgm:cxn modelId="{367EC4AE-E6E7-FC4A-8C34-29569A6C2110}" type="presParOf" srcId="{737317F4-B2D0-A949-AAC5-A798CE6187B6}" destId="{A982EAB6-7F9B-8A46-95D3-23275C69CF52}" srcOrd="1" destOrd="0" presId="urn:microsoft.com/office/officeart/2005/8/layout/hierarchy2"/>
    <dgm:cxn modelId="{5F8D3CD6-BA42-1E46-8A8B-3953DE57CB3D}" type="presParOf" srcId="{A982EAB6-7F9B-8A46-95D3-23275C69CF52}" destId="{53903633-3551-EF4E-B6CE-F5224E570099}" srcOrd="0" destOrd="0" presId="urn:microsoft.com/office/officeart/2005/8/layout/hierarchy2"/>
    <dgm:cxn modelId="{ED2FC04C-A23E-7B41-AFD3-AE8DAF8F1EE2}" type="presParOf" srcId="{53903633-3551-EF4E-B6CE-F5224E570099}" destId="{DEF0B506-DCC0-7547-A8A3-B55C8DDC424C}" srcOrd="0" destOrd="0" presId="urn:microsoft.com/office/officeart/2005/8/layout/hierarchy2"/>
    <dgm:cxn modelId="{CDF09EBF-23CE-3E46-B985-967A4E26F083}" type="presParOf" srcId="{A982EAB6-7F9B-8A46-95D3-23275C69CF52}" destId="{CB77E802-6A1B-1B42-96A9-86C0C9E3DCB8}" srcOrd="1" destOrd="0" presId="urn:microsoft.com/office/officeart/2005/8/layout/hierarchy2"/>
    <dgm:cxn modelId="{E89761D7-86C3-334A-9C28-CADC4AC66055}" type="presParOf" srcId="{CB77E802-6A1B-1B42-96A9-86C0C9E3DCB8}" destId="{F8980532-DA49-0848-A48E-FE50E40DEE01}" srcOrd="0" destOrd="0" presId="urn:microsoft.com/office/officeart/2005/8/layout/hierarchy2"/>
    <dgm:cxn modelId="{DFEE6873-6605-824C-B211-20ED376B43C6}" type="presParOf" srcId="{CB77E802-6A1B-1B42-96A9-86C0C9E3DCB8}" destId="{13A86FE0-DAA7-3648-ADFC-4266C2AF23E0}" srcOrd="1" destOrd="0" presId="urn:microsoft.com/office/officeart/2005/8/layout/hierarchy2"/>
    <dgm:cxn modelId="{4B2B6986-600B-9440-ACB1-470C58BA7A50}" type="presParOf" srcId="{A982EAB6-7F9B-8A46-95D3-23275C69CF52}" destId="{DC8F9B25-7782-5446-9E9D-E40ACBA19435}" srcOrd="2" destOrd="0" presId="urn:microsoft.com/office/officeart/2005/8/layout/hierarchy2"/>
    <dgm:cxn modelId="{E8D894C7-1F25-2247-ADB9-3D0B9FF29233}" type="presParOf" srcId="{DC8F9B25-7782-5446-9E9D-E40ACBA19435}" destId="{91748217-26C1-0A4F-A655-93A8720B3B4A}" srcOrd="0" destOrd="0" presId="urn:microsoft.com/office/officeart/2005/8/layout/hierarchy2"/>
    <dgm:cxn modelId="{2FE52C06-8869-8144-985D-08A4DFBF365F}" type="presParOf" srcId="{A982EAB6-7F9B-8A46-95D3-23275C69CF52}" destId="{B1AB883A-E52E-CC40-94A2-786C31FFE350}" srcOrd="3" destOrd="0" presId="urn:microsoft.com/office/officeart/2005/8/layout/hierarchy2"/>
    <dgm:cxn modelId="{163DF151-5516-9E4D-A1BD-23C3BFD180E5}" type="presParOf" srcId="{B1AB883A-E52E-CC40-94A2-786C31FFE350}" destId="{98173396-4A63-DD41-A544-688A1193069E}" srcOrd="0" destOrd="0" presId="urn:microsoft.com/office/officeart/2005/8/layout/hierarchy2"/>
    <dgm:cxn modelId="{E3619DEE-208C-0647-ADDA-7684837BA05B}" type="presParOf" srcId="{B1AB883A-E52E-CC40-94A2-786C31FFE350}" destId="{A7476DAB-97D5-8B41-9C48-89DBB0CEE5F6}" srcOrd="1" destOrd="0" presId="urn:microsoft.com/office/officeart/2005/8/layout/hierarchy2"/>
    <dgm:cxn modelId="{E4423C82-70E5-8F45-A287-A55A894B136D}" type="presParOf" srcId="{0CE9C083-9D41-0E44-9CC3-12C734433F37}" destId="{F0D82207-9401-E249-8077-97ED69B8E77D}" srcOrd="2" destOrd="0" presId="urn:microsoft.com/office/officeart/2005/8/layout/hierarchy2"/>
    <dgm:cxn modelId="{204A164D-C775-274C-BFEB-413C3D89AAD8}" type="presParOf" srcId="{F0D82207-9401-E249-8077-97ED69B8E77D}" destId="{1D242DAE-C2E6-0343-9592-52FF2A83CF25}" srcOrd="0" destOrd="0" presId="urn:microsoft.com/office/officeart/2005/8/layout/hierarchy2"/>
    <dgm:cxn modelId="{DB25BD7F-1E13-CA4D-AF8A-C8D6FA269D3E}" type="presParOf" srcId="{0CE9C083-9D41-0E44-9CC3-12C734433F37}" destId="{5228525C-D110-9A45-93B8-ED4D9915DC16}" srcOrd="3" destOrd="0" presId="urn:microsoft.com/office/officeart/2005/8/layout/hierarchy2"/>
    <dgm:cxn modelId="{1F9452FF-F102-4645-B69C-BF284F2D4D71}" type="presParOf" srcId="{5228525C-D110-9A45-93B8-ED4D9915DC16}" destId="{CB3F8626-DFB6-9F41-87E8-0EDC770946C7}" srcOrd="0" destOrd="0" presId="urn:microsoft.com/office/officeart/2005/8/layout/hierarchy2"/>
    <dgm:cxn modelId="{336C7872-C6A0-A541-9444-3168C832F94C}" type="presParOf" srcId="{5228525C-D110-9A45-93B8-ED4D9915DC16}" destId="{0E8F0CE3-C2D8-1043-84AF-DCA959ED4CDC}" srcOrd="1" destOrd="0" presId="urn:microsoft.com/office/officeart/2005/8/layout/hierarchy2"/>
    <dgm:cxn modelId="{F2EAB3FD-0745-564F-9158-33FFFDBEA7E1}" type="presParOf" srcId="{0E8F0CE3-C2D8-1043-84AF-DCA959ED4CDC}" destId="{840A6D4A-0919-BD47-9229-A977EF36FB27}" srcOrd="0" destOrd="0" presId="urn:microsoft.com/office/officeart/2005/8/layout/hierarchy2"/>
    <dgm:cxn modelId="{14A7C9D6-03FD-FA49-8F16-912B928D5F69}" type="presParOf" srcId="{840A6D4A-0919-BD47-9229-A977EF36FB27}" destId="{F6F48419-CBD9-DF4B-9E35-E86BC31BF59E}" srcOrd="0" destOrd="0" presId="urn:microsoft.com/office/officeart/2005/8/layout/hierarchy2"/>
    <dgm:cxn modelId="{B30F1563-BFED-0A46-89DD-F01375049F3F}" type="presParOf" srcId="{0E8F0CE3-C2D8-1043-84AF-DCA959ED4CDC}" destId="{7F67F7EA-0084-5D4A-93A3-072338EF3C08}" srcOrd="1" destOrd="0" presId="urn:microsoft.com/office/officeart/2005/8/layout/hierarchy2"/>
    <dgm:cxn modelId="{4C36A1E0-519B-8849-88BA-8DF993B7944D}" type="presParOf" srcId="{7F67F7EA-0084-5D4A-93A3-072338EF3C08}" destId="{819ED41A-D5CD-204F-9AD2-A8E8420C9DD8}" srcOrd="0" destOrd="0" presId="urn:microsoft.com/office/officeart/2005/8/layout/hierarchy2"/>
    <dgm:cxn modelId="{F29A2C8B-FED7-5C4D-B7CB-BA36AD67205B}" type="presParOf" srcId="{7F67F7EA-0084-5D4A-93A3-072338EF3C08}" destId="{03E91EDA-B849-024D-95AD-3C9475872247}" srcOrd="1" destOrd="0" presId="urn:microsoft.com/office/officeart/2005/8/layout/hierarchy2"/>
    <dgm:cxn modelId="{3CD37B1E-1234-4C4C-8706-69BFC75B0E10}" type="presParOf" srcId="{0E8F0CE3-C2D8-1043-84AF-DCA959ED4CDC}" destId="{67924FD8-0BFA-3448-AB33-679BCD7CFAC4}" srcOrd="2" destOrd="0" presId="urn:microsoft.com/office/officeart/2005/8/layout/hierarchy2"/>
    <dgm:cxn modelId="{3C4E6322-D4F8-864A-8D08-F976A56171AA}" type="presParOf" srcId="{67924FD8-0BFA-3448-AB33-679BCD7CFAC4}" destId="{89B19A15-BE06-FB45-AAAF-AAE198E65558}" srcOrd="0" destOrd="0" presId="urn:microsoft.com/office/officeart/2005/8/layout/hierarchy2"/>
    <dgm:cxn modelId="{2F3AECE0-987F-9D4F-B708-08A4CA0390C0}" type="presParOf" srcId="{0E8F0CE3-C2D8-1043-84AF-DCA959ED4CDC}" destId="{05906FA4-4923-0443-A1D2-E5CC7937AA56}" srcOrd="3" destOrd="0" presId="urn:microsoft.com/office/officeart/2005/8/layout/hierarchy2"/>
    <dgm:cxn modelId="{93991529-EC9D-A442-BD97-DD566B555F66}" type="presParOf" srcId="{05906FA4-4923-0443-A1D2-E5CC7937AA56}" destId="{FA87B471-5F74-7A41-8CAC-1F1395C71FDE}" srcOrd="0" destOrd="0" presId="urn:microsoft.com/office/officeart/2005/8/layout/hierarchy2"/>
    <dgm:cxn modelId="{690A38D8-FB0B-D04C-A42D-5796C3FF934A}" type="presParOf" srcId="{05906FA4-4923-0443-A1D2-E5CC7937AA56}" destId="{148C582D-93AB-0C44-ACAC-7DAD6FF686EF}" srcOrd="1" destOrd="0" presId="urn:microsoft.com/office/officeart/2005/8/layout/hierarchy2"/>
    <dgm:cxn modelId="{3A7BAE7A-1795-074D-879D-716033D5AF2A}" type="presParOf" srcId="{8BF31DCF-409E-704B-B122-8F7A9E6DF92E}" destId="{CBE2CC46-9276-7745-AAAA-AE524A9C9633}" srcOrd="2" destOrd="0" presId="urn:microsoft.com/office/officeart/2005/8/layout/hierarchy2"/>
    <dgm:cxn modelId="{101E44A6-9AA5-D047-A51D-1E03714B98BA}" type="presParOf" srcId="{CBE2CC46-9276-7745-AAAA-AE524A9C9633}" destId="{B7E0EBDB-EAB5-F34C-9997-8F32C60E8FC5}" srcOrd="0" destOrd="0" presId="urn:microsoft.com/office/officeart/2005/8/layout/hierarchy2"/>
    <dgm:cxn modelId="{5482BB27-4B71-E841-B265-94E58C608FBC}" type="presParOf" srcId="{8BF31DCF-409E-704B-B122-8F7A9E6DF92E}" destId="{CBA9851A-FB82-6249-A325-411574619881}" srcOrd="3" destOrd="0" presId="urn:microsoft.com/office/officeart/2005/8/layout/hierarchy2"/>
    <dgm:cxn modelId="{D5C6BD4D-0589-BB42-8D46-B4D4D55424DC}" type="presParOf" srcId="{CBA9851A-FB82-6249-A325-411574619881}" destId="{70497568-B9C2-3D41-BF2E-C02F0B9C7E94}" srcOrd="0" destOrd="0" presId="urn:microsoft.com/office/officeart/2005/8/layout/hierarchy2"/>
    <dgm:cxn modelId="{A5F36F04-1046-7F42-A570-CCEF737EF197}" type="presParOf" srcId="{CBA9851A-FB82-6249-A325-411574619881}" destId="{4431D310-714F-CE46-B30C-F48A552178A3}" srcOrd="1" destOrd="0" presId="urn:microsoft.com/office/officeart/2005/8/layout/hierarchy2"/>
    <dgm:cxn modelId="{BD0F00DE-E0CA-7D4C-9897-0141EBAA2AA6}" type="presParOf" srcId="{4431D310-714F-CE46-B30C-F48A552178A3}" destId="{CC20F27C-FB72-E744-95CF-02C0E6B7DEEC}" srcOrd="0" destOrd="0" presId="urn:microsoft.com/office/officeart/2005/8/layout/hierarchy2"/>
    <dgm:cxn modelId="{E09D6969-5466-E84A-896E-0D53C8DBE99C}" type="presParOf" srcId="{CC20F27C-FB72-E744-95CF-02C0E6B7DEEC}" destId="{32162237-3A54-2744-87BB-2D700F0CEAC9}" srcOrd="0" destOrd="0" presId="urn:microsoft.com/office/officeart/2005/8/layout/hierarchy2"/>
    <dgm:cxn modelId="{534054DE-46DC-5446-B46E-369D5CD978FF}" type="presParOf" srcId="{4431D310-714F-CE46-B30C-F48A552178A3}" destId="{C4C3B43A-8F5F-EA49-BFE4-9FAFD44519FD}" srcOrd="1" destOrd="0" presId="urn:microsoft.com/office/officeart/2005/8/layout/hierarchy2"/>
    <dgm:cxn modelId="{40DA6CAC-BECA-7042-B86D-0BA3C9AE3FD2}" type="presParOf" srcId="{C4C3B43A-8F5F-EA49-BFE4-9FAFD44519FD}" destId="{D9E44BB2-58B1-2947-B396-00827710E0F1}" srcOrd="0" destOrd="0" presId="urn:microsoft.com/office/officeart/2005/8/layout/hierarchy2"/>
    <dgm:cxn modelId="{BD654EDD-9387-4B40-89AD-72480156E008}" type="presParOf" srcId="{C4C3B43A-8F5F-EA49-BFE4-9FAFD44519FD}" destId="{447812C8-7AAC-424A-9B79-44EFC1EAA016}" srcOrd="1" destOrd="0" presId="urn:microsoft.com/office/officeart/2005/8/layout/hierarchy2"/>
    <dgm:cxn modelId="{B201FC9E-0316-8F44-AFEF-03EA24A51B40}" type="presParOf" srcId="{447812C8-7AAC-424A-9B79-44EFC1EAA016}" destId="{06A21972-A4AD-8047-BB31-50A7A9A8553A}" srcOrd="0" destOrd="0" presId="urn:microsoft.com/office/officeart/2005/8/layout/hierarchy2"/>
    <dgm:cxn modelId="{F9860F7B-65F2-6C4F-9694-F81DBDE1B745}" type="presParOf" srcId="{06A21972-A4AD-8047-BB31-50A7A9A8553A}" destId="{70997403-8986-3544-881F-5F7344119AD5}" srcOrd="0" destOrd="0" presId="urn:microsoft.com/office/officeart/2005/8/layout/hierarchy2"/>
    <dgm:cxn modelId="{DA6AC06F-3315-5A4B-BC55-6F573B0CFD03}" type="presParOf" srcId="{447812C8-7AAC-424A-9B79-44EFC1EAA016}" destId="{49D2B864-8981-F74E-8994-F58E0FE0BFF7}" srcOrd="1" destOrd="0" presId="urn:microsoft.com/office/officeart/2005/8/layout/hierarchy2"/>
    <dgm:cxn modelId="{7FF28580-2221-EF45-B296-36A32DE22673}" type="presParOf" srcId="{49D2B864-8981-F74E-8994-F58E0FE0BFF7}" destId="{287FBACF-5292-0740-9207-B56E9F81ABA2}" srcOrd="0" destOrd="0" presId="urn:microsoft.com/office/officeart/2005/8/layout/hierarchy2"/>
    <dgm:cxn modelId="{7355358A-46AA-C442-A701-14E71F47E0F5}" type="presParOf" srcId="{49D2B864-8981-F74E-8994-F58E0FE0BFF7}" destId="{E8D13D5A-2BD2-764C-90B4-DDE5186E552A}" srcOrd="1" destOrd="0" presId="urn:microsoft.com/office/officeart/2005/8/layout/hierarchy2"/>
    <dgm:cxn modelId="{F33E1E31-0664-FB4B-A161-6DCE661ECB8F}" type="presParOf" srcId="{447812C8-7AAC-424A-9B79-44EFC1EAA016}" destId="{89DC59CC-1DF9-F342-8411-624BCA81B50A}" srcOrd="2" destOrd="0" presId="urn:microsoft.com/office/officeart/2005/8/layout/hierarchy2"/>
    <dgm:cxn modelId="{C282673A-69F1-A640-B7AD-8863CBE80C83}" type="presParOf" srcId="{89DC59CC-1DF9-F342-8411-624BCA81B50A}" destId="{A909ED83-583E-114D-A791-86A9664C11E9}" srcOrd="0" destOrd="0" presId="urn:microsoft.com/office/officeart/2005/8/layout/hierarchy2"/>
    <dgm:cxn modelId="{C1DE90B0-260C-374B-AF0F-0F324AB5A170}" type="presParOf" srcId="{447812C8-7AAC-424A-9B79-44EFC1EAA016}" destId="{F4557B7B-5A97-994E-942F-75F26522E3BA}" srcOrd="3" destOrd="0" presId="urn:microsoft.com/office/officeart/2005/8/layout/hierarchy2"/>
    <dgm:cxn modelId="{0C6CBCB1-7F2F-AA4B-90AE-C2949F7C0047}" type="presParOf" srcId="{F4557B7B-5A97-994E-942F-75F26522E3BA}" destId="{8F0123CC-E8F7-824B-95C2-0E022AD96CBB}" srcOrd="0" destOrd="0" presId="urn:microsoft.com/office/officeart/2005/8/layout/hierarchy2"/>
    <dgm:cxn modelId="{442E083B-6614-F645-B556-E37D885EA46B}" type="presParOf" srcId="{F4557B7B-5A97-994E-942F-75F26522E3BA}" destId="{0CF1046A-6248-9948-99DF-258FE44A30FD}" srcOrd="1" destOrd="0" presId="urn:microsoft.com/office/officeart/2005/8/layout/hierarchy2"/>
    <dgm:cxn modelId="{66BC265B-38D1-574A-9432-8E3C0DC7ED19}" type="presParOf" srcId="{4431D310-714F-CE46-B30C-F48A552178A3}" destId="{64BAADCD-77C1-904C-B8F0-9480FAC12E52}" srcOrd="2" destOrd="0" presId="urn:microsoft.com/office/officeart/2005/8/layout/hierarchy2"/>
    <dgm:cxn modelId="{276B62A9-D66B-6948-9F11-8E7C424C752E}" type="presParOf" srcId="{64BAADCD-77C1-904C-B8F0-9480FAC12E52}" destId="{C141F78C-A4FA-F747-A19E-2D2FA759CDA8}" srcOrd="0" destOrd="0" presId="urn:microsoft.com/office/officeart/2005/8/layout/hierarchy2"/>
    <dgm:cxn modelId="{421F0568-064A-6A4E-B9F1-CC6F48316E00}" type="presParOf" srcId="{4431D310-714F-CE46-B30C-F48A552178A3}" destId="{C852610B-4B3A-3642-81D4-A760BCCB47B6}" srcOrd="3" destOrd="0" presId="urn:microsoft.com/office/officeart/2005/8/layout/hierarchy2"/>
    <dgm:cxn modelId="{C72C057D-23E6-3E4A-9B78-90BB54F61E43}" type="presParOf" srcId="{C852610B-4B3A-3642-81D4-A760BCCB47B6}" destId="{CDE59415-9E45-EC45-8075-2DC184507D4E}" srcOrd="0" destOrd="0" presId="urn:microsoft.com/office/officeart/2005/8/layout/hierarchy2"/>
    <dgm:cxn modelId="{B2E6FEAD-0C2E-7F44-81BD-FAE8B4E0A083}" type="presParOf" srcId="{C852610B-4B3A-3642-81D4-A760BCCB47B6}" destId="{245F8BAB-CCE5-D74A-B16D-AE610FDA0D17}" srcOrd="1" destOrd="0" presId="urn:microsoft.com/office/officeart/2005/8/layout/hierarchy2"/>
    <dgm:cxn modelId="{D3012E13-AF1B-094B-AFC1-59260CE4D16C}" type="presParOf" srcId="{245F8BAB-CCE5-D74A-B16D-AE610FDA0D17}" destId="{4DF7DD5A-3EBB-ED42-91D7-7646A327C95E}" srcOrd="0" destOrd="0" presId="urn:microsoft.com/office/officeart/2005/8/layout/hierarchy2"/>
    <dgm:cxn modelId="{36E21657-AB86-9E4B-B627-A1DEEA5D6B91}" type="presParOf" srcId="{4DF7DD5A-3EBB-ED42-91D7-7646A327C95E}" destId="{2DF73628-B30F-CD4D-AB6F-845BEF445529}" srcOrd="0" destOrd="0" presId="urn:microsoft.com/office/officeart/2005/8/layout/hierarchy2"/>
    <dgm:cxn modelId="{6A88898C-7815-0C46-AF48-3CC7CFA65B13}" type="presParOf" srcId="{245F8BAB-CCE5-D74A-B16D-AE610FDA0D17}" destId="{0C085C75-9BEF-644C-9AC1-FE59EF3E9CAD}" srcOrd="1" destOrd="0" presId="urn:microsoft.com/office/officeart/2005/8/layout/hierarchy2"/>
    <dgm:cxn modelId="{C7A2BB13-F540-3542-86AD-958805DB46D8}" type="presParOf" srcId="{0C085C75-9BEF-644C-9AC1-FE59EF3E9CAD}" destId="{6598F666-67DA-7740-800D-07166586988D}" srcOrd="0" destOrd="0" presId="urn:microsoft.com/office/officeart/2005/8/layout/hierarchy2"/>
    <dgm:cxn modelId="{ACF3B5D7-3F5E-E041-8B96-24C7C1973419}" type="presParOf" srcId="{0C085C75-9BEF-644C-9AC1-FE59EF3E9CAD}" destId="{90A25075-9C22-ED4B-B5DC-067B47E86ADF}" srcOrd="1" destOrd="0" presId="urn:microsoft.com/office/officeart/2005/8/layout/hierarchy2"/>
    <dgm:cxn modelId="{4C48FF53-2AD3-2646-A158-C307F54B1D60}" type="presParOf" srcId="{245F8BAB-CCE5-D74A-B16D-AE610FDA0D17}" destId="{F5920128-BBC3-7B4E-9BAB-B512B536B907}" srcOrd="2" destOrd="0" presId="urn:microsoft.com/office/officeart/2005/8/layout/hierarchy2"/>
    <dgm:cxn modelId="{5ED73CFF-9FF4-FE46-B4CA-F7E0F7DD1994}" type="presParOf" srcId="{F5920128-BBC3-7B4E-9BAB-B512B536B907}" destId="{AA869529-AF40-2442-9649-0031D4AE5482}" srcOrd="0" destOrd="0" presId="urn:microsoft.com/office/officeart/2005/8/layout/hierarchy2"/>
    <dgm:cxn modelId="{9B8B036F-ACF7-674F-A3CE-B00690171F64}" type="presParOf" srcId="{245F8BAB-CCE5-D74A-B16D-AE610FDA0D17}" destId="{1EA459B0-A514-C745-B9F7-990715F81239}" srcOrd="3" destOrd="0" presId="urn:microsoft.com/office/officeart/2005/8/layout/hierarchy2"/>
    <dgm:cxn modelId="{2E0B7654-0908-4C40-A75C-E2F0E4A8F2D9}" type="presParOf" srcId="{1EA459B0-A514-C745-B9F7-990715F81239}" destId="{B287A3C4-F181-384E-A55A-E96A86271B1C}" srcOrd="0" destOrd="0" presId="urn:microsoft.com/office/officeart/2005/8/layout/hierarchy2"/>
    <dgm:cxn modelId="{96219BF3-04DB-5748-A647-4B517B957F17}" type="presParOf" srcId="{1EA459B0-A514-C745-B9F7-990715F81239}" destId="{076DAF42-3C5E-C14C-8D69-129B0C5783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D7FA9-1B5D-CF41-88C1-DD435DF33E0E}">
      <dsp:nvSpPr>
        <dsp:cNvPr id="0" name=""/>
        <dsp:cNvSpPr/>
      </dsp:nvSpPr>
      <dsp:spPr>
        <a:xfrm rot="16200000">
          <a:off x="186843" y="2224901"/>
          <a:ext cx="1674235" cy="1165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Curriculum Supremacy / Trauma</a:t>
          </a:r>
        </a:p>
      </dsp:txBody>
      <dsp:txXfrm>
        <a:off x="220970" y="2259028"/>
        <a:ext cx="1605981" cy="1096937"/>
      </dsp:txXfrm>
    </dsp:sp>
    <dsp:sp modelId="{9C5AAE7B-53B1-2D49-83BA-37147B0DEAAB}">
      <dsp:nvSpPr>
        <dsp:cNvPr id="0" name=""/>
        <dsp:cNvSpPr/>
      </dsp:nvSpPr>
      <dsp:spPr>
        <a:xfrm rot="18459914">
          <a:off x="1527172" y="2117989"/>
          <a:ext cx="171695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716952" y="994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342724" y="2085008"/>
        <a:ext cx="85847" cy="85847"/>
      </dsp:txXfrm>
    </dsp:sp>
    <dsp:sp modelId="{114518F1-DF38-334C-9DA5-4F6B13B6157D}">
      <dsp:nvSpPr>
        <dsp:cNvPr id="0" name=""/>
        <dsp:cNvSpPr/>
      </dsp:nvSpPr>
      <dsp:spPr>
        <a:xfrm>
          <a:off x="2910217" y="1123032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Overrepresentation </a:t>
          </a:r>
        </a:p>
      </dsp:txBody>
      <dsp:txXfrm>
        <a:off x="2929274" y="1142089"/>
        <a:ext cx="1263223" cy="612554"/>
      </dsp:txXfrm>
    </dsp:sp>
    <dsp:sp modelId="{4006F4CB-54CC-F244-A547-FC4CDFD1662C}">
      <dsp:nvSpPr>
        <dsp:cNvPr id="0" name=""/>
        <dsp:cNvSpPr/>
      </dsp:nvSpPr>
      <dsp:spPr>
        <a:xfrm rot="18289469">
          <a:off x="4016063" y="1064289"/>
          <a:ext cx="91151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11516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9034" y="1051444"/>
        <a:ext cx="45575" cy="45575"/>
      </dsp:txXfrm>
    </dsp:sp>
    <dsp:sp modelId="{9012BD00-BE6F-AF49-8249-E3BE19999F7C}">
      <dsp:nvSpPr>
        <dsp:cNvPr id="0" name=""/>
        <dsp:cNvSpPr/>
      </dsp:nvSpPr>
      <dsp:spPr>
        <a:xfrm>
          <a:off x="4732089" y="374763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Positive for Whiteness </a:t>
          </a:r>
        </a:p>
      </dsp:txBody>
      <dsp:txXfrm>
        <a:off x="4751146" y="393820"/>
        <a:ext cx="1263223" cy="612554"/>
      </dsp:txXfrm>
    </dsp:sp>
    <dsp:sp modelId="{53903633-3551-EF4E-B6CE-F5224E570099}">
      <dsp:nvSpPr>
        <dsp:cNvPr id="0" name=""/>
        <dsp:cNvSpPr/>
      </dsp:nvSpPr>
      <dsp:spPr>
        <a:xfrm rot="19457599">
          <a:off x="5973174" y="503088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497004"/>
        <a:ext cx="32052" cy="32052"/>
      </dsp:txXfrm>
    </dsp:sp>
    <dsp:sp modelId="{F8980532-DA49-0848-A48E-FE50E40DEE01}">
      <dsp:nvSpPr>
        <dsp:cNvPr id="0" name=""/>
        <dsp:cNvSpPr/>
      </dsp:nvSpPr>
      <dsp:spPr>
        <a:xfrm>
          <a:off x="6553961" y="629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Internalized Superiority</a:t>
          </a:r>
        </a:p>
      </dsp:txBody>
      <dsp:txXfrm>
        <a:off x="6573018" y="19686"/>
        <a:ext cx="1263223" cy="612554"/>
      </dsp:txXfrm>
    </dsp:sp>
    <dsp:sp modelId="{DC8F9B25-7782-5446-9E9D-E40ACBA19435}">
      <dsp:nvSpPr>
        <dsp:cNvPr id="0" name=""/>
        <dsp:cNvSpPr/>
      </dsp:nvSpPr>
      <dsp:spPr>
        <a:xfrm rot="2142401">
          <a:off x="5973174" y="877222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871139"/>
        <a:ext cx="32052" cy="32052"/>
      </dsp:txXfrm>
    </dsp:sp>
    <dsp:sp modelId="{98173396-4A63-DD41-A544-688A1193069E}">
      <dsp:nvSpPr>
        <dsp:cNvPr id="0" name=""/>
        <dsp:cNvSpPr/>
      </dsp:nvSpPr>
      <dsp:spPr>
        <a:xfrm>
          <a:off x="6553961" y="748898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Academic Longevity</a:t>
          </a:r>
        </a:p>
      </dsp:txBody>
      <dsp:txXfrm>
        <a:off x="6573018" y="767955"/>
        <a:ext cx="1263223" cy="612554"/>
      </dsp:txXfrm>
    </dsp:sp>
    <dsp:sp modelId="{F0D82207-9401-E249-8077-97ED69B8E77D}">
      <dsp:nvSpPr>
        <dsp:cNvPr id="0" name=""/>
        <dsp:cNvSpPr/>
      </dsp:nvSpPr>
      <dsp:spPr>
        <a:xfrm rot="3310531">
          <a:off x="4016063" y="1812558"/>
          <a:ext cx="91151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11516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9034" y="1799713"/>
        <a:ext cx="45575" cy="45575"/>
      </dsp:txXfrm>
    </dsp:sp>
    <dsp:sp modelId="{CB3F8626-DFB6-9F41-87E8-0EDC770946C7}">
      <dsp:nvSpPr>
        <dsp:cNvPr id="0" name=""/>
        <dsp:cNvSpPr/>
      </dsp:nvSpPr>
      <dsp:spPr>
        <a:xfrm>
          <a:off x="4732089" y="1871301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Negative for BIPOC or BAME</a:t>
          </a:r>
        </a:p>
      </dsp:txBody>
      <dsp:txXfrm>
        <a:off x="4751146" y="1890358"/>
        <a:ext cx="1263223" cy="612554"/>
      </dsp:txXfrm>
    </dsp:sp>
    <dsp:sp modelId="{840A6D4A-0919-BD47-9229-A977EF36FB27}">
      <dsp:nvSpPr>
        <dsp:cNvPr id="0" name=""/>
        <dsp:cNvSpPr/>
      </dsp:nvSpPr>
      <dsp:spPr>
        <a:xfrm rot="19457599">
          <a:off x="5973174" y="1999626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1993542"/>
        <a:ext cx="32052" cy="32052"/>
      </dsp:txXfrm>
    </dsp:sp>
    <dsp:sp modelId="{819ED41A-D5CD-204F-9AD2-A8E8420C9DD8}">
      <dsp:nvSpPr>
        <dsp:cNvPr id="0" name=""/>
        <dsp:cNvSpPr/>
      </dsp:nvSpPr>
      <dsp:spPr>
        <a:xfrm>
          <a:off x="6553961" y="1497167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Internalized Inferiority</a:t>
          </a:r>
        </a:p>
      </dsp:txBody>
      <dsp:txXfrm>
        <a:off x="6573018" y="1516224"/>
        <a:ext cx="1263223" cy="612554"/>
      </dsp:txXfrm>
    </dsp:sp>
    <dsp:sp modelId="{67924FD8-0BFA-3448-AB33-679BCD7CFAC4}">
      <dsp:nvSpPr>
        <dsp:cNvPr id="0" name=""/>
        <dsp:cNvSpPr/>
      </dsp:nvSpPr>
      <dsp:spPr>
        <a:xfrm rot="2142401">
          <a:off x="5973174" y="2373760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2367677"/>
        <a:ext cx="32052" cy="32052"/>
      </dsp:txXfrm>
    </dsp:sp>
    <dsp:sp modelId="{FA87B471-5F74-7A41-8CAC-1F1395C71FDE}">
      <dsp:nvSpPr>
        <dsp:cNvPr id="0" name=""/>
        <dsp:cNvSpPr/>
      </dsp:nvSpPr>
      <dsp:spPr>
        <a:xfrm>
          <a:off x="6553961" y="2245436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Academic Fatigue</a:t>
          </a:r>
        </a:p>
      </dsp:txBody>
      <dsp:txXfrm>
        <a:off x="6573018" y="2264493"/>
        <a:ext cx="1263223" cy="612554"/>
      </dsp:txXfrm>
    </dsp:sp>
    <dsp:sp modelId="{CBE2CC46-9276-7745-AAAA-AE524A9C9633}">
      <dsp:nvSpPr>
        <dsp:cNvPr id="0" name=""/>
        <dsp:cNvSpPr/>
      </dsp:nvSpPr>
      <dsp:spPr>
        <a:xfrm rot="3437757">
          <a:off x="1414763" y="3614527"/>
          <a:ext cx="19417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41770" y="994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337103" y="3575925"/>
        <a:ext cx="97088" cy="97088"/>
      </dsp:txXfrm>
    </dsp:sp>
    <dsp:sp modelId="{70497568-B9C2-3D41-BF2E-C02F0B9C7E94}">
      <dsp:nvSpPr>
        <dsp:cNvPr id="0" name=""/>
        <dsp:cNvSpPr/>
      </dsp:nvSpPr>
      <dsp:spPr>
        <a:xfrm>
          <a:off x="2910217" y="4116108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Omission </a:t>
          </a:r>
        </a:p>
      </dsp:txBody>
      <dsp:txXfrm>
        <a:off x="2929274" y="4135165"/>
        <a:ext cx="1263223" cy="612554"/>
      </dsp:txXfrm>
    </dsp:sp>
    <dsp:sp modelId="{CC20F27C-FB72-E744-95CF-02C0E6B7DEEC}">
      <dsp:nvSpPr>
        <dsp:cNvPr id="0" name=""/>
        <dsp:cNvSpPr/>
      </dsp:nvSpPr>
      <dsp:spPr>
        <a:xfrm rot="18289469">
          <a:off x="4016063" y="4057365"/>
          <a:ext cx="91151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11516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9034" y="4044520"/>
        <a:ext cx="45575" cy="45575"/>
      </dsp:txXfrm>
    </dsp:sp>
    <dsp:sp modelId="{D9E44BB2-58B1-2947-B396-00827710E0F1}">
      <dsp:nvSpPr>
        <dsp:cNvPr id="0" name=""/>
        <dsp:cNvSpPr/>
      </dsp:nvSpPr>
      <dsp:spPr>
        <a:xfrm>
          <a:off x="4732089" y="3367839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Positive for BIPOC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 BAME</a:t>
          </a:r>
        </a:p>
      </dsp:txBody>
      <dsp:txXfrm>
        <a:off x="4751146" y="3386896"/>
        <a:ext cx="1263223" cy="612554"/>
      </dsp:txXfrm>
    </dsp:sp>
    <dsp:sp modelId="{06A21972-A4AD-8047-BB31-50A7A9A8553A}">
      <dsp:nvSpPr>
        <dsp:cNvPr id="0" name=""/>
        <dsp:cNvSpPr/>
      </dsp:nvSpPr>
      <dsp:spPr>
        <a:xfrm rot="19457599">
          <a:off x="5973174" y="3496164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3490080"/>
        <a:ext cx="32052" cy="32052"/>
      </dsp:txXfrm>
    </dsp:sp>
    <dsp:sp modelId="{287FBACF-5292-0740-9207-B56E9F81ABA2}">
      <dsp:nvSpPr>
        <dsp:cNvPr id="0" name=""/>
        <dsp:cNvSpPr/>
      </dsp:nvSpPr>
      <dsp:spPr>
        <a:xfrm>
          <a:off x="6553961" y="2993705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Historical Apathy</a:t>
          </a:r>
        </a:p>
      </dsp:txBody>
      <dsp:txXfrm>
        <a:off x="6573018" y="3012762"/>
        <a:ext cx="1263223" cy="612554"/>
      </dsp:txXfrm>
    </dsp:sp>
    <dsp:sp modelId="{89DC59CC-1DF9-F342-8411-624BCA81B50A}">
      <dsp:nvSpPr>
        <dsp:cNvPr id="0" name=""/>
        <dsp:cNvSpPr/>
      </dsp:nvSpPr>
      <dsp:spPr>
        <a:xfrm rot="2142401">
          <a:off x="5973174" y="3870298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3864215"/>
        <a:ext cx="32052" cy="32052"/>
      </dsp:txXfrm>
    </dsp:sp>
    <dsp:sp modelId="{8F0123CC-E8F7-824B-95C2-0E022AD96CBB}">
      <dsp:nvSpPr>
        <dsp:cNvPr id="0" name=""/>
        <dsp:cNvSpPr/>
      </dsp:nvSpPr>
      <dsp:spPr>
        <a:xfrm>
          <a:off x="6553961" y="3741974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Despondent Identiy Development</a:t>
          </a:r>
        </a:p>
      </dsp:txBody>
      <dsp:txXfrm>
        <a:off x="6573018" y="3761031"/>
        <a:ext cx="1263223" cy="612554"/>
      </dsp:txXfrm>
    </dsp:sp>
    <dsp:sp modelId="{64BAADCD-77C1-904C-B8F0-9480FAC12E52}">
      <dsp:nvSpPr>
        <dsp:cNvPr id="0" name=""/>
        <dsp:cNvSpPr/>
      </dsp:nvSpPr>
      <dsp:spPr>
        <a:xfrm rot="3310531">
          <a:off x="4016063" y="4805634"/>
          <a:ext cx="91151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11516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9034" y="4792789"/>
        <a:ext cx="45575" cy="45575"/>
      </dsp:txXfrm>
    </dsp:sp>
    <dsp:sp modelId="{CDE59415-9E45-EC45-8075-2DC184507D4E}">
      <dsp:nvSpPr>
        <dsp:cNvPr id="0" name=""/>
        <dsp:cNvSpPr/>
      </dsp:nvSpPr>
      <dsp:spPr>
        <a:xfrm>
          <a:off x="4732089" y="4864377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Negative for Whiteness </a:t>
          </a:r>
        </a:p>
      </dsp:txBody>
      <dsp:txXfrm>
        <a:off x="4751146" y="4883434"/>
        <a:ext cx="1263223" cy="612554"/>
      </dsp:txXfrm>
    </dsp:sp>
    <dsp:sp modelId="{4DF7DD5A-3EBB-ED42-91D7-7646A327C95E}">
      <dsp:nvSpPr>
        <dsp:cNvPr id="0" name=""/>
        <dsp:cNvSpPr/>
      </dsp:nvSpPr>
      <dsp:spPr>
        <a:xfrm rot="19457599">
          <a:off x="5973174" y="4992702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4986618"/>
        <a:ext cx="32052" cy="32052"/>
      </dsp:txXfrm>
    </dsp:sp>
    <dsp:sp modelId="{6598F666-67DA-7740-800D-07166586988D}">
      <dsp:nvSpPr>
        <dsp:cNvPr id="0" name=""/>
        <dsp:cNvSpPr/>
      </dsp:nvSpPr>
      <dsp:spPr>
        <a:xfrm>
          <a:off x="6553961" y="4490243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Historical Strength</a:t>
          </a:r>
        </a:p>
      </dsp:txBody>
      <dsp:txXfrm>
        <a:off x="6573018" y="4509300"/>
        <a:ext cx="1263223" cy="612554"/>
      </dsp:txXfrm>
    </dsp:sp>
    <dsp:sp modelId="{F5920128-BBC3-7B4E-9BAB-B512B536B907}">
      <dsp:nvSpPr>
        <dsp:cNvPr id="0" name=""/>
        <dsp:cNvSpPr/>
      </dsp:nvSpPr>
      <dsp:spPr>
        <a:xfrm rot="2142401">
          <a:off x="5973174" y="5366836"/>
          <a:ext cx="64104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41040" y="99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77668" y="5360753"/>
        <a:ext cx="32052" cy="32052"/>
      </dsp:txXfrm>
    </dsp:sp>
    <dsp:sp modelId="{B287A3C4-F181-384E-A55A-E96A86271B1C}">
      <dsp:nvSpPr>
        <dsp:cNvPr id="0" name=""/>
        <dsp:cNvSpPr/>
      </dsp:nvSpPr>
      <dsp:spPr>
        <a:xfrm>
          <a:off x="6553961" y="5238512"/>
          <a:ext cx="1301337" cy="650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Herioc Identity Devlopment</a:t>
          </a:r>
        </a:p>
      </dsp:txBody>
      <dsp:txXfrm>
        <a:off x="6573018" y="5257569"/>
        <a:ext cx="1263223" cy="612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4F0D4E2-A57A-C647-80BA-0520F569727F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787C398-E132-C040-B182-624FA8A4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C398-E132-C040-B182-624FA8A44D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2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C398-E132-C040-B182-624FA8A44D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1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7C398-E132-C040-B182-624FA8A44D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5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7C398-E132-C040-B182-624FA8A44D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C398-E132-C040-B182-624FA8A44D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author/show/41108.Paulo_Frei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kpUyB2xgTM&amp;t=62s" TargetMode="External"/><Relationship Id="rId4" Type="http://schemas.openxmlformats.org/officeDocument/2006/relationships/hyperlink" Target="https://www.goodreads.com/work/quotes/91560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inclusivefunders.org/uploads/1/1/5/0/11506731/the_four_is_of_oppressio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0/00405841.2020.1773184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65" y="1655828"/>
            <a:ext cx="6619858" cy="2472420"/>
          </a:xfrm>
        </p:spPr>
        <p:txBody>
          <a:bodyPr>
            <a:noAutofit/>
          </a:bodyPr>
          <a:lstStyle/>
          <a:p>
            <a:pPr algn="ctr"/>
            <a:r>
              <a:rPr lang="en-US" sz="4200" b="1" i="1" dirty="0">
                <a:solidFill>
                  <a:srgbClr val="00B050"/>
                </a:solidFill>
              </a:rPr>
              <a:t>Curriculum</a:t>
            </a:r>
            <a:r>
              <a:rPr lang="en-US" sz="4200" b="1" i="1" dirty="0">
                <a:solidFill>
                  <a:schemeClr val="tx1"/>
                </a:solidFill>
              </a:rPr>
              <a:t> Supremacy and </a:t>
            </a:r>
            <a:br>
              <a:rPr lang="en-US" sz="4200" b="1" i="1" dirty="0">
                <a:solidFill>
                  <a:schemeClr val="tx1"/>
                </a:solidFill>
              </a:rPr>
            </a:br>
            <a:r>
              <a:rPr lang="en-US" sz="4200" b="1" i="1" dirty="0">
                <a:solidFill>
                  <a:schemeClr val="accent3"/>
                </a:solidFill>
              </a:rPr>
              <a:t>Curriculum</a:t>
            </a:r>
            <a:r>
              <a:rPr lang="en-US" sz="4200" b="1" i="1" dirty="0">
                <a:solidFill>
                  <a:schemeClr val="tx1"/>
                </a:solidFill>
              </a:rPr>
              <a:t> Trauma </a:t>
            </a:r>
            <a:endParaRPr lang="en-US" sz="4200" b="1" dirty="0">
              <a:solidFill>
                <a:srgbClr val="00B05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1074" y="4981584"/>
            <a:ext cx="74153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buClr>
                <a:srgbClr val="94C600"/>
              </a:buClr>
              <a:buSzPct val="75000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Dr. Stephen D. Hancock</a:t>
            </a:r>
          </a:p>
          <a:p>
            <a:pPr lvl="0" algn="ctr">
              <a:spcBef>
                <a:spcPts val="300"/>
              </a:spcBef>
              <a:buClr>
                <a:srgbClr val="94C600"/>
              </a:buClr>
              <a:buSzPct val="75000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University of North Carolina Charlotte</a:t>
            </a:r>
          </a:p>
        </p:txBody>
      </p:sp>
    </p:spTree>
    <p:extLst>
      <p:ext uri="{BB962C8B-B14F-4D97-AF65-F5344CB8AC3E}">
        <p14:creationId xmlns:p14="http://schemas.microsoft.com/office/powerpoint/2010/main" val="349451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23241"/>
            <a:ext cx="7556313" cy="72170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Curriculum Supremacy = Curriculum  Trauma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372600" y="89154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2298ED59-133B-0B47-86B4-6458E1C61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51674"/>
              </p:ext>
            </p:extLst>
          </p:nvPr>
        </p:nvGraphicFramePr>
        <p:xfrm>
          <a:off x="210183" y="844950"/>
          <a:ext cx="8570746" cy="5889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F3E544A8-A15E-4A4B-AB63-43722ADBA7DD}"/>
              </a:ext>
            </a:extLst>
          </p:cNvPr>
          <p:cNvSpPr/>
          <p:nvPr/>
        </p:nvSpPr>
        <p:spPr>
          <a:xfrm>
            <a:off x="4390465" y="836011"/>
            <a:ext cx="2353236" cy="5840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A4BDFB1-177F-40A8-BF7E-7EC585C2C4A7}"/>
              </a:ext>
            </a:extLst>
          </p:cNvPr>
          <p:cNvCxnSpPr/>
          <p:nvPr/>
        </p:nvCxnSpPr>
        <p:spPr>
          <a:xfrm>
            <a:off x="2998694" y="578224"/>
            <a:ext cx="1748118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C6AEAE-013C-4B09-A14F-AACE674DB3B5}"/>
              </a:ext>
            </a:extLst>
          </p:cNvPr>
          <p:cNvCxnSpPr>
            <a:cxnSpLocks/>
          </p:cNvCxnSpPr>
          <p:nvPr/>
        </p:nvCxnSpPr>
        <p:spPr>
          <a:xfrm>
            <a:off x="6138583" y="484095"/>
            <a:ext cx="510988" cy="4773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FE4C9FFB-F113-4377-B47F-838124CEEE51}"/>
              </a:ext>
            </a:extLst>
          </p:cNvPr>
          <p:cNvSpPr/>
          <p:nvPr/>
        </p:nvSpPr>
        <p:spPr>
          <a:xfrm>
            <a:off x="6295651" y="484095"/>
            <a:ext cx="2353236" cy="6250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0206" y="1805379"/>
            <a:ext cx="75563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“The oppressed, having internalized the image of the oppressor and adopted his guidelines, are fearful of freedom.” </a:t>
            </a:r>
          </a:p>
          <a:p>
            <a:pPr algn="ctr"/>
            <a:r>
              <a:rPr lang="en-US" sz="2400" dirty="0"/>
              <a:t>― </a:t>
            </a:r>
            <a:r>
              <a:rPr lang="en-US" sz="2400" b="1" dirty="0">
                <a:hlinkClick r:id="rId3"/>
              </a:rPr>
              <a:t>Paulo Freire, </a:t>
            </a:r>
            <a:r>
              <a:rPr lang="en-US" sz="2400" b="1" dirty="0">
                <a:hlinkClick r:id="rId4"/>
              </a:rPr>
              <a:t>Pedagogy of the Oppressed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9135F4-15C2-8246-BCF4-56DDF978BE54}"/>
              </a:ext>
            </a:extLst>
          </p:cNvPr>
          <p:cNvSpPr txBox="1"/>
          <p:nvPr/>
        </p:nvSpPr>
        <p:spPr>
          <a:xfrm>
            <a:off x="1614518" y="2774875"/>
            <a:ext cx="204083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curriculum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4128B1-0193-2C4C-95B9-63F0B31D6B8B}"/>
              </a:ext>
            </a:extLst>
          </p:cNvPr>
          <p:cNvSpPr/>
          <p:nvPr/>
        </p:nvSpPr>
        <p:spPr>
          <a:xfrm>
            <a:off x="2092067" y="6156063"/>
            <a:ext cx="5272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What is taught impacts how we respond.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8BCDB9-92A6-9646-85E0-C6C30645BBCF}"/>
              </a:ext>
            </a:extLst>
          </p:cNvPr>
          <p:cNvSpPr/>
          <p:nvPr/>
        </p:nvSpPr>
        <p:spPr>
          <a:xfrm>
            <a:off x="2542171" y="548163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hlinkClick r:id="rId5"/>
              </a:rPr>
              <a:t>https://www.youtube.com/watch?v=tkpUyB2xgTM&amp;t=62s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68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1122"/>
            <a:ext cx="7556313" cy="76573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Dismantling Curriculum Supremacy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24201"/>
            <a:ext cx="3735156" cy="56446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0000"/>
                </a:solidFill>
                <a:latin typeface="+mj-lt"/>
              </a:rPr>
              <a:t>Change Discourse of Omission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r>
              <a:rPr lang="en-US" sz="2400" i="1" u="sng" dirty="0">
                <a:solidFill>
                  <a:srgbClr val="000000"/>
                </a:solidFill>
                <a:latin typeface="+mj-lt"/>
              </a:rPr>
              <a:t>Self Educate on historical events and “discoveries”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+mj-lt"/>
              </a:rPr>
              <a:t>Critically examine events, innovations, and discoveries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+mj-lt"/>
              </a:rPr>
              <a:t>Engage in multiple resources and varying authors</a:t>
            </a:r>
          </a:p>
          <a:p>
            <a:r>
              <a:rPr lang="en-US" sz="2400" i="1" u="sng" dirty="0">
                <a:solidFill>
                  <a:schemeClr val="tx1"/>
                </a:solidFill>
                <a:latin typeface="+mj-lt"/>
              </a:rPr>
              <a:t>Change/Revise curriculum content 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+mj-lt"/>
              </a:rPr>
              <a:t>Engage perspectives on the socio-racial impact of content 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+mj-lt"/>
              </a:rPr>
              <a:t>Teach </a:t>
            </a:r>
            <a:r>
              <a:rPr lang="en-US" sz="2200" i="1" u="sng" dirty="0">
                <a:solidFill>
                  <a:srgbClr val="000000"/>
                </a:solidFill>
                <a:latin typeface="+mj-lt"/>
              </a:rPr>
              <a:t>authentic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 and </a:t>
            </a:r>
            <a:r>
              <a:rPr lang="en-US" sz="2200" i="1" u="sng" dirty="0">
                <a:solidFill>
                  <a:srgbClr val="000000"/>
                </a:solidFill>
                <a:latin typeface="+mj-lt"/>
              </a:rPr>
              <a:t>intersectional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 identities of historical characters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+mj-lt"/>
              </a:rPr>
              <a:t>Initiate learning with multiple perspectives on events, inventions, content, theories, and concepts.</a:t>
            </a:r>
            <a:endParaRPr lang="en-US" sz="2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3535" y="897315"/>
            <a:ext cx="3466216" cy="571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Change Discourse of Overrepresentation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r>
              <a:rPr lang="en-US" i="1" u="sng" dirty="0">
                <a:solidFill>
                  <a:srgbClr val="000000"/>
                </a:solidFill>
                <a:latin typeface="+mj-lt"/>
              </a:rPr>
              <a:t>Teach Authentic Content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+mj-lt"/>
              </a:rPr>
              <a:t>Teach the facts as proven in historical and contemporary reality</a:t>
            </a:r>
          </a:p>
          <a:p>
            <a:r>
              <a:rPr lang="en-US" i="1" u="sng" dirty="0">
                <a:solidFill>
                  <a:srgbClr val="000000"/>
                </a:solidFill>
                <a:latin typeface="+mj-lt"/>
              </a:rPr>
              <a:t>Reconstruct idea of classical studies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+mj-lt"/>
              </a:rPr>
              <a:t>Reconstruct literature content and reading lists to include prominent works from African, Asian, Latinx, Pacific Islanders, Caribbean, and Indigenous scholars…</a:t>
            </a:r>
          </a:p>
          <a:p>
            <a:r>
              <a:rPr lang="en-US" i="1" u="sng" dirty="0">
                <a:solidFill>
                  <a:srgbClr val="000000"/>
                </a:solidFill>
                <a:latin typeface="+mj-lt"/>
              </a:rPr>
              <a:t>Engage in continuous critical experiences CCE</a:t>
            </a:r>
          </a:p>
        </p:txBody>
      </p:sp>
    </p:spTree>
    <p:extLst>
      <p:ext uri="{BB962C8B-B14F-4D97-AF65-F5344CB8AC3E}">
        <p14:creationId xmlns:p14="http://schemas.microsoft.com/office/powerpoint/2010/main" val="230953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54941" y="254704"/>
            <a:ext cx="3718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Get it at:</a:t>
            </a:r>
          </a:p>
          <a:p>
            <a:pPr algn="ctr"/>
            <a:r>
              <a:rPr lang="en-US" sz="2000" dirty="0">
                <a:latin typeface="+mj-lt"/>
              </a:rPr>
              <a:t>Amazon</a:t>
            </a:r>
          </a:p>
          <a:p>
            <a:pPr algn="ctr"/>
            <a:r>
              <a:rPr lang="en-US" sz="2000" dirty="0">
                <a:latin typeface="+mj-lt"/>
              </a:rPr>
              <a:t>Barnes &amp; Nobles</a:t>
            </a:r>
          </a:p>
          <a:p>
            <a:pPr algn="ctr"/>
            <a:r>
              <a:rPr lang="en-US" sz="2000" dirty="0">
                <a:latin typeface="+mj-lt"/>
              </a:rPr>
              <a:t>Information Age Publishing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456" y="5113326"/>
            <a:ext cx="78530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Forthcoming Book</a:t>
            </a:r>
          </a:p>
          <a:p>
            <a:pPr algn="ctr"/>
            <a:endParaRPr lang="en-US" b="1" dirty="0">
              <a:latin typeface="+mj-lt"/>
            </a:endParaRPr>
          </a:p>
          <a:p>
            <a:pPr algn="ctr"/>
            <a:r>
              <a:rPr lang="en-US" sz="1600" dirty="0">
                <a:latin typeface="+mj-lt"/>
              </a:rPr>
              <a:t>Curriculum Sabotage: The Miseducation of American Consciousness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293" y="6550223"/>
            <a:ext cx="90157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http://www.coloradoinclusivefunders.org/uploads/1/1/5/0/11506731/the_four_is_of_oppression.pdf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8623EA8-4DB9-4696-9F1F-1CE4F19E679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554941" cy="3429000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FDB60671-B9BE-4461-A8E2-D9E0430B1D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012" y="7855"/>
            <a:ext cx="2749922" cy="34211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635C87-E5A6-43D9-8765-7873CD63E7FB}"/>
              </a:ext>
            </a:extLst>
          </p:cNvPr>
          <p:cNvSpPr txBox="1"/>
          <p:nvPr/>
        </p:nvSpPr>
        <p:spPr>
          <a:xfrm>
            <a:off x="211791" y="3561084"/>
            <a:ext cx="872041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i="0" dirty="0">
                <a:effectLst/>
                <a:latin typeface="+mj-lt"/>
              </a:rPr>
              <a:t>Article</a:t>
            </a:r>
          </a:p>
          <a:p>
            <a:pPr algn="l"/>
            <a:endParaRPr lang="en-US" sz="1600" b="0" i="0" dirty="0">
              <a:effectLst/>
              <a:latin typeface="+mj-lt"/>
            </a:endParaRPr>
          </a:p>
          <a:p>
            <a:pPr algn="l"/>
            <a:r>
              <a:rPr lang="en-US" sz="1600" b="0" i="0" dirty="0">
                <a:effectLst/>
                <a:latin typeface="+mj-lt"/>
              </a:rPr>
              <a:t>Hancock, S. D., </a:t>
            </a:r>
            <a:r>
              <a:rPr lang="en-US" sz="1600" b="0" i="0" dirty="0" err="1">
                <a:effectLst/>
                <a:latin typeface="+mj-lt"/>
              </a:rPr>
              <a:t>Showunmi</a:t>
            </a:r>
            <a:r>
              <a:rPr lang="en-US" sz="1600" b="0" i="0" dirty="0">
                <a:effectLst/>
                <a:latin typeface="+mj-lt"/>
              </a:rPr>
              <a:t>, V., &amp; Lewis, C. W. (2020). Teaching While Black and </a:t>
            </a:r>
            <a:br>
              <a:rPr lang="en-US" sz="1600" b="0" i="0" dirty="0">
                <a:effectLst/>
                <a:latin typeface="+mj-lt"/>
              </a:rPr>
            </a:br>
            <a:r>
              <a:rPr lang="en-US" sz="1600" b="0" i="0" dirty="0">
                <a:effectLst/>
                <a:latin typeface="+mj-lt"/>
              </a:rPr>
              <a:t> 	Female: Navigating Mental, Curricular, and Professional Aggression, Theory Into </a:t>
            </a:r>
            <a:br>
              <a:rPr lang="en-US" sz="1600" b="0" i="0" dirty="0">
                <a:effectLst/>
                <a:latin typeface="+mj-lt"/>
              </a:rPr>
            </a:br>
            <a:r>
              <a:rPr lang="en-US" sz="1600" b="0" i="0" dirty="0">
                <a:effectLst/>
                <a:latin typeface="+mj-lt"/>
              </a:rPr>
              <a:t> 	Practice, 59:4, 409-418, DOI: </a:t>
            </a:r>
            <a:r>
              <a:rPr lang="en-US" sz="1600" b="0" i="0" u="sng" dirty="0"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10.1080/00405841.2020.1773184</a:t>
            </a:r>
            <a:endParaRPr lang="en-US" sz="1600" b="0" i="0" dirty="0">
              <a:effectLst/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0031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F2F2F2"/>
      </a:accent1>
      <a:accent2>
        <a:srgbClr val="000000"/>
      </a:accent2>
      <a:accent3>
        <a:srgbClr val="00B050"/>
      </a:accent3>
      <a:accent4>
        <a:srgbClr val="FFFFFF"/>
      </a:accent4>
      <a:accent5>
        <a:srgbClr val="4F6128"/>
      </a:accent5>
      <a:accent6>
        <a:srgbClr val="F2F2F2"/>
      </a:accent6>
      <a:hlink>
        <a:srgbClr val="00B050"/>
      </a:hlink>
      <a:folHlink>
        <a:srgbClr val="00B05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43564</TotalTime>
  <Words>344</Words>
  <Application>Microsoft Macintosh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</vt:lpstr>
      <vt:lpstr>Wingdings</vt:lpstr>
      <vt:lpstr>Advantage</vt:lpstr>
      <vt:lpstr>Curriculum Supremacy and  Curriculum Trauma </vt:lpstr>
      <vt:lpstr>Curriculum Supremacy = Curriculum  Trauma</vt:lpstr>
      <vt:lpstr>PowerPoint Presentation</vt:lpstr>
      <vt:lpstr>Dismantling Curriculum Supremacy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Proficiency</dc:title>
  <dc:creator>Stephen</dc:creator>
  <cp:lastModifiedBy>Davies, Jason</cp:lastModifiedBy>
  <cp:revision>309</cp:revision>
  <cp:lastPrinted>2021-11-17T06:47:08Z</cp:lastPrinted>
  <dcterms:created xsi:type="dcterms:W3CDTF">2016-12-07T00:11:02Z</dcterms:created>
  <dcterms:modified xsi:type="dcterms:W3CDTF">2021-11-17T17:32:24Z</dcterms:modified>
</cp:coreProperties>
</file>