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14"/>
  </p:notesMasterIdLst>
  <p:handoutMasterIdLst>
    <p:handoutMasterId r:id="rId15"/>
  </p:handoutMasterIdLst>
  <p:sldIdLst>
    <p:sldId id="256" r:id="rId5"/>
    <p:sldId id="257" r:id="rId6"/>
    <p:sldId id="258" r:id="rId7"/>
    <p:sldId id="259" r:id="rId8"/>
    <p:sldId id="260" r:id="rId9"/>
    <p:sldId id="267" r:id="rId10"/>
    <p:sldId id="262" r:id="rId11"/>
    <p:sldId id="264" r:id="rId12"/>
    <p:sldId id="266"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6C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0299F-D830-4604-8585-90CA9D7F0E85}" v="186" dt="2023-11-03T01:21:28.915"/>
    <p1510:client id="{3F2A5E3B-141D-8AAC-A5E4-BECD810DD2B6}" v="49" dt="2023-11-03T10:13:21.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6" autoAdjust="0"/>
    <p:restoredTop sz="96327"/>
  </p:normalViewPr>
  <p:slideViewPr>
    <p:cSldViewPr snapToGrid="0" snapToObjects="1">
      <p:cViewPr varScale="1">
        <p:scale>
          <a:sx n="105" d="100"/>
          <a:sy n="105" d="100"/>
        </p:scale>
        <p:origin x="52"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nna Prevatt-Goldstein" userId="ed551dca-707a-425a-88ad-0d96b6957bbe" providerId="ADAL" clId="{1FF0299F-D830-4604-8585-90CA9D7F0E85}"/>
    <pc:docChg chg="undo custSel addSld delSld modSld sldOrd">
      <pc:chgData name="Ayanna Prevatt-Goldstein" userId="ed551dca-707a-425a-88ad-0d96b6957bbe" providerId="ADAL" clId="{1FF0299F-D830-4604-8585-90CA9D7F0E85}" dt="2023-11-03T01:21:54.273" v="1669" actId="20577"/>
      <pc:docMkLst>
        <pc:docMk/>
      </pc:docMkLst>
      <pc:sldChg chg="modSp mod">
        <pc:chgData name="Ayanna Prevatt-Goldstein" userId="ed551dca-707a-425a-88ad-0d96b6957bbe" providerId="ADAL" clId="{1FF0299F-D830-4604-8585-90CA9D7F0E85}" dt="2023-11-03T00:39:44.792" v="1560" actId="20577"/>
        <pc:sldMkLst>
          <pc:docMk/>
          <pc:sldMk cId="1615947237" sldId="256"/>
        </pc:sldMkLst>
        <pc:spChg chg="mod">
          <ac:chgData name="Ayanna Prevatt-Goldstein" userId="ed551dca-707a-425a-88ad-0d96b6957bbe" providerId="ADAL" clId="{1FF0299F-D830-4604-8585-90CA9D7F0E85}" dt="2023-11-03T00:39:44.792" v="1560" actId="20577"/>
          <ac:spMkLst>
            <pc:docMk/>
            <pc:sldMk cId="1615947237" sldId="256"/>
            <ac:spMk id="5" creationId="{00000000-0000-0000-0000-000000000000}"/>
          </ac:spMkLst>
        </pc:spChg>
      </pc:sldChg>
      <pc:sldChg chg="modSp mod">
        <pc:chgData name="Ayanna Prevatt-Goldstein" userId="ed551dca-707a-425a-88ad-0d96b6957bbe" providerId="ADAL" clId="{1FF0299F-D830-4604-8585-90CA9D7F0E85}" dt="2023-11-03T00:39:21.035" v="1554" actId="20577"/>
        <pc:sldMkLst>
          <pc:docMk/>
          <pc:sldMk cId="1584577814" sldId="257"/>
        </pc:sldMkLst>
        <pc:spChg chg="mod">
          <ac:chgData name="Ayanna Prevatt-Goldstein" userId="ed551dca-707a-425a-88ad-0d96b6957bbe" providerId="ADAL" clId="{1FF0299F-D830-4604-8585-90CA9D7F0E85}" dt="2023-11-03T00:39:21.035" v="1554" actId="20577"/>
          <ac:spMkLst>
            <pc:docMk/>
            <pc:sldMk cId="1584577814" sldId="257"/>
            <ac:spMk id="5" creationId="{00000000-0000-0000-0000-000000000000}"/>
          </ac:spMkLst>
        </pc:spChg>
      </pc:sldChg>
      <pc:sldChg chg="modSp">
        <pc:chgData name="Ayanna Prevatt-Goldstein" userId="ed551dca-707a-425a-88ad-0d96b6957bbe" providerId="ADAL" clId="{1FF0299F-D830-4604-8585-90CA9D7F0E85}" dt="2023-11-02T23:38:40.548" v="455" actId="20577"/>
        <pc:sldMkLst>
          <pc:docMk/>
          <pc:sldMk cId="257576954" sldId="260"/>
        </pc:sldMkLst>
        <pc:spChg chg="mod">
          <ac:chgData name="Ayanna Prevatt-Goldstein" userId="ed551dca-707a-425a-88ad-0d96b6957bbe" providerId="ADAL" clId="{1FF0299F-D830-4604-8585-90CA9D7F0E85}" dt="2023-11-02T23:38:40.548" v="455" actId="20577"/>
          <ac:spMkLst>
            <pc:docMk/>
            <pc:sldMk cId="257576954" sldId="260"/>
            <ac:spMk id="3" creationId="{4A083C38-ECC0-33D6-C9F3-3D030B2833E5}"/>
          </ac:spMkLst>
        </pc:spChg>
      </pc:sldChg>
      <pc:sldChg chg="modSp new del mod">
        <pc:chgData name="Ayanna Prevatt-Goldstein" userId="ed551dca-707a-425a-88ad-0d96b6957bbe" providerId="ADAL" clId="{1FF0299F-D830-4604-8585-90CA9D7F0E85}" dt="2023-11-02T23:37:57.640" v="453" actId="47"/>
        <pc:sldMkLst>
          <pc:docMk/>
          <pc:sldMk cId="3453643943" sldId="261"/>
        </pc:sldMkLst>
        <pc:spChg chg="mod">
          <ac:chgData name="Ayanna Prevatt-Goldstein" userId="ed551dca-707a-425a-88ad-0d96b6957bbe" providerId="ADAL" clId="{1FF0299F-D830-4604-8585-90CA9D7F0E85}" dt="2023-11-02T23:15:11.752" v="13" actId="20577"/>
          <ac:spMkLst>
            <pc:docMk/>
            <pc:sldMk cId="3453643943" sldId="261"/>
            <ac:spMk id="2" creationId="{DD70BE7A-A835-70FC-B70B-F98FB873D23A}"/>
          </ac:spMkLst>
        </pc:spChg>
        <pc:spChg chg="mod">
          <ac:chgData name="Ayanna Prevatt-Goldstein" userId="ed551dca-707a-425a-88ad-0d96b6957bbe" providerId="ADAL" clId="{1FF0299F-D830-4604-8585-90CA9D7F0E85}" dt="2023-11-02T23:27:24.312" v="102" actId="20577"/>
          <ac:spMkLst>
            <pc:docMk/>
            <pc:sldMk cId="3453643943" sldId="261"/>
            <ac:spMk id="3" creationId="{7E8519E2-CB9F-90B3-EE15-7120F7BA5C71}"/>
          </ac:spMkLst>
        </pc:spChg>
      </pc:sldChg>
      <pc:sldChg chg="addSp delSp modSp new mod modClrScheme chgLayout">
        <pc:chgData name="Ayanna Prevatt-Goldstein" userId="ed551dca-707a-425a-88ad-0d96b6957bbe" providerId="ADAL" clId="{1FF0299F-D830-4604-8585-90CA9D7F0E85}" dt="2023-11-03T00:44:37.375" v="1581" actId="9405"/>
        <pc:sldMkLst>
          <pc:docMk/>
          <pc:sldMk cId="1599369316" sldId="262"/>
        </pc:sldMkLst>
        <pc:spChg chg="mod">
          <ac:chgData name="Ayanna Prevatt-Goldstein" userId="ed551dca-707a-425a-88ad-0d96b6957bbe" providerId="ADAL" clId="{1FF0299F-D830-4604-8585-90CA9D7F0E85}" dt="2023-11-03T00:40:25.935" v="1563" actId="2710"/>
          <ac:spMkLst>
            <pc:docMk/>
            <pc:sldMk cId="1599369316" sldId="262"/>
            <ac:spMk id="2" creationId="{E2DA68C5-236F-74E7-C944-16C219AB3017}"/>
          </ac:spMkLst>
        </pc:spChg>
        <pc:spChg chg="mod ord">
          <ac:chgData name="Ayanna Prevatt-Goldstein" userId="ed551dca-707a-425a-88ad-0d96b6957bbe" providerId="ADAL" clId="{1FF0299F-D830-4604-8585-90CA9D7F0E85}" dt="2023-11-03T00:40:33.133" v="1566" actId="20577"/>
          <ac:spMkLst>
            <pc:docMk/>
            <pc:sldMk cId="1599369316" sldId="262"/>
            <ac:spMk id="3" creationId="{7CD1CAE2-C870-CF52-FAB5-AD7F16C63FDB}"/>
          </ac:spMkLst>
        </pc:spChg>
        <pc:spChg chg="add del mod">
          <ac:chgData name="Ayanna Prevatt-Goldstein" userId="ed551dca-707a-425a-88ad-0d96b6957bbe" providerId="ADAL" clId="{1FF0299F-D830-4604-8585-90CA9D7F0E85}" dt="2023-11-02T23:33:29.990" v="216" actId="26606"/>
          <ac:spMkLst>
            <pc:docMk/>
            <pc:sldMk cId="1599369316" sldId="262"/>
            <ac:spMk id="6" creationId="{543FC69C-D02F-6EC1-837D-77D8A77568CD}"/>
          </ac:spMkLst>
        </pc:spChg>
        <pc:spChg chg="add del mod">
          <ac:chgData name="Ayanna Prevatt-Goldstein" userId="ed551dca-707a-425a-88ad-0d96b6957bbe" providerId="ADAL" clId="{1FF0299F-D830-4604-8585-90CA9D7F0E85}" dt="2023-11-02T23:32:22.067" v="172" actId="26606"/>
          <ac:spMkLst>
            <pc:docMk/>
            <pc:sldMk cId="1599369316" sldId="262"/>
            <ac:spMk id="9" creationId="{248BF7D2-8E7E-452D-A15C-7E275772F614}"/>
          </ac:spMkLst>
        </pc:spChg>
        <pc:picChg chg="add del mod ord">
          <ac:chgData name="Ayanna Prevatt-Goldstein" userId="ed551dca-707a-425a-88ad-0d96b6957bbe" providerId="ADAL" clId="{1FF0299F-D830-4604-8585-90CA9D7F0E85}" dt="2023-11-03T00:40:38.709" v="1567" actId="1076"/>
          <ac:picMkLst>
            <pc:docMk/>
            <pc:sldMk cId="1599369316" sldId="262"/>
            <ac:picMk id="4" creationId="{361E1C5B-88C3-ADF0-D835-2696F7B5ED6E}"/>
          </ac:picMkLst>
        </pc:picChg>
        <pc:inkChg chg="add">
          <ac:chgData name="Ayanna Prevatt-Goldstein" userId="ed551dca-707a-425a-88ad-0d96b6957bbe" providerId="ADAL" clId="{1FF0299F-D830-4604-8585-90CA9D7F0E85}" dt="2023-11-03T00:41:24.181" v="1568" actId="9405"/>
          <ac:inkMkLst>
            <pc:docMk/>
            <pc:sldMk cId="1599369316" sldId="262"/>
            <ac:inkMk id="5" creationId="{96898E6C-3CEA-BC3C-ABD9-BC21FF9084FD}"/>
          </ac:inkMkLst>
        </pc:inkChg>
        <pc:inkChg chg="add del">
          <ac:chgData name="Ayanna Prevatt-Goldstein" userId="ed551dca-707a-425a-88ad-0d96b6957bbe" providerId="ADAL" clId="{1FF0299F-D830-4604-8585-90CA9D7F0E85}" dt="2023-11-03T00:41:57.011" v="1570" actId="9405"/>
          <ac:inkMkLst>
            <pc:docMk/>
            <pc:sldMk cId="1599369316" sldId="262"/>
            <ac:inkMk id="7" creationId="{997715D1-D940-9A40-5C88-FC3290490641}"/>
          </ac:inkMkLst>
        </pc:inkChg>
        <pc:inkChg chg="add">
          <ac:chgData name="Ayanna Prevatt-Goldstein" userId="ed551dca-707a-425a-88ad-0d96b6957bbe" providerId="ADAL" clId="{1FF0299F-D830-4604-8585-90CA9D7F0E85}" dt="2023-11-03T00:42:30.120" v="1571" actId="9405"/>
          <ac:inkMkLst>
            <pc:docMk/>
            <pc:sldMk cId="1599369316" sldId="262"/>
            <ac:inkMk id="8" creationId="{25632223-C929-A9D5-0B57-E1065CA9F042}"/>
          </ac:inkMkLst>
        </pc:inkChg>
        <pc:inkChg chg="add">
          <ac:chgData name="Ayanna Prevatt-Goldstein" userId="ed551dca-707a-425a-88ad-0d96b6957bbe" providerId="ADAL" clId="{1FF0299F-D830-4604-8585-90CA9D7F0E85}" dt="2023-11-03T00:42:46.326" v="1572" actId="9405"/>
          <ac:inkMkLst>
            <pc:docMk/>
            <pc:sldMk cId="1599369316" sldId="262"/>
            <ac:inkMk id="10" creationId="{2D6C3474-58BF-E700-68B4-1CCA2C9D90CB}"/>
          </ac:inkMkLst>
        </pc:inkChg>
        <pc:inkChg chg="add">
          <ac:chgData name="Ayanna Prevatt-Goldstein" userId="ed551dca-707a-425a-88ad-0d96b6957bbe" providerId="ADAL" clId="{1FF0299F-D830-4604-8585-90CA9D7F0E85}" dt="2023-11-03T00:43:38.487" v="1573" actId="9405"/>
          <ac:inkMkLst>
            <pc:docMk/>
            <pc:sldMk cId="1599369316" sldId="262"/>
            <ac:inkMk id="11" creationId="{50D44503-6F06-CD94-5E15-14823EFA5429}"/>
          </ac:inkMkLst>
        </pc:inkChg>
        <pc:inkChg chg="add">
          <ac:chgData name="Ayanna Prevatt-Goldstein" userId="ed551dca-707a-425a-88ad-0d96b6957bbe" providerId="ADAL" clId="{1FF0299F-D830-4604-8585-90CA9D7F0E85}" dt="2023-11-03T00:43:49.949" v="1574" actId="9405"/>
          <ac:inkMkLst>
            <pc:docMk/>
            <pc:sldMk cId="1599369316" sldId="262"/>
            <ac:inkMk id="12" creationId="{A900E493-599B-BDA6-55E1-3C2245C300A8}"/>
          </ac:inkMkLst>
        </pc:inkChg>
        <pc:inkChg chg="add del">
          <ac:chgData name="Ayanna Prevatt-Goldstein" userId="ed551dca-707a-425a-88ad-0d96b6957bbe" providerId="ADAL" clId="{1FF0299F-D830-4604-8585-90CA9D7F0E85}" dt="2023-11-03T00:43:59.410" v="1576" actId="9405"/>
          <ac:inkMkLst>
            <pc:docMk/>
            <pc:sldMk cId="1599369316" sldId="262"/>
            <ac:inkMk id="13" creationId="{05E02C16-6215-7509-E691-DA419D7E20D0}"/>
          </ac:inkMkLst>
        </pc:inkChg>
        <pc:inkChg chg="add del">
          <ac:chgData name="Ayanna Prevatt-Goldstein" userId="ed551dca-707a-425a-88ad-0d96b6957bbe" providerId="ADAL" clId="{1FF0299F-D830-4604-8585-90CA9D7F0E85}" dt="2023-11-03T00:44:15.832" v="1578" actId="9405"/>
          <ac:inkMkLst>
            <pc:docMk/>
            <pc:sldMk cId="1599369316" sldId="262"/>
            <ac:inkMk id="14" creationId="{2E3055AB-27D0-2833-61D7-13F5A12927FD}"/>
          </ac:inkMkLst>
        </pc:inkChg>
        <pc:inkChg chg="add del">
          <ac:chgData name="Ayanna Prevatt-Goldstein" userId="ed551dca-707a-425a-88ad-0d96b6957bbe" providerId="ADAL" clId="{1FF0299F-D830-4604-8585-90CA9D7F0E85}" dt="2023-11-03T00:44:34.318" v="1580" actId="9405"/>
          <ac:inkMkLst>
            <pc:docMk/>
            <pc:sldMk cId="1599369316" sldId="262"/>
            <ac:inkMk id="15" creationId="{DC2FA98D-D5C2-F999-C3ED-CC0E574C4BA1}"/>
          </ac:inkMkLst>
        </pc:inkChg>
        <pc:inkChg chg="add">
          <ac:chgData name="Ayanna Prevatt-Goldstein" userId="ed551dca-707a-425a-88ad-0d96b6957bbe" providerId="ADAL" clId="{1FF0299F-D830-4604-8585-90CA9D7F0E85}" dt="2023-11-03T00:44:37.375" v="1581" actId="9405"/>
          <ac:inkMkLst>
            <pc:docMk/>
            <pc:sldMk cId="1599369316" sldId="262"/>
            <ac:inkMk id="16" creationId="{308DCB24-DA25-C457-EBF0-553505936B3B}"/>
          </ac:inkMkLst>
        </pc:inkChg>
      </pc:sldChg>
      <pc:sldChg chg="addSp delSp modSp add del mod ord modAnim">
        <pc:chgData name="Ayanna Prevatt-Goldstein" userId="ed551dca-707a-425a-88ad-0d96b6957bbe" providerId="ADAL" clId="{1FF0299F-D830-4604-8585-90CA9D7F0E85}" dt="2023-11-03T01:17:07.390" v="1641" actId="47"/>
        <pc:sldMkLst>
          <pc:docMk/>
          <pc:sldMk cId="2902172791" sldId="263"/>
        </pc:sldMkLst>
        <pc:spChg chg="mod">
          <ac:chgData name="Ayanna Prevatt-Goldstein" userId="ed551dca-707a-425a-88ad-0d96b6957bbe" providerId="ADAL" clId="{1FF0299F-D830-4604-8585-90CA9D7F0E85}" dt="2023-11-02T23:37:33.492" v="420" actId="313"/>
          <ac:spMkLst>
            <pc:docMk/>
            <pc:sldMk cId="2902172791" sldId="263"/>
            <ac:spMk id="2" creationId="{F83DDD20-C23E-12B5-119A-114AAC5F05C0}"/>
          </ac:spMkLst>
        </pc:spChg>
        <pc:spChg chg="mod">
          <ac:chgData name="Ayanna Prevatt-Goldstein" userId="ed551dca-707a-425a-88ad-0d96b6957bbe" providerId="ADAL" clId="{1FF0299F-D830-4604-8585-90CA9D7F0E85}" dt="2023-11-02T23:36:55.169" v="341" actId="6549"/>
          <ac:spMkLst>
            <pc:docMk/>
            <pc:sldMk cId="2902172791" sldId="263"/>
            <ac:spMk id="11" creationId="{00000000-0000-0000-0000-000000000000}"/>
          </ac:spMkLst>
        </pc:spChg>
        <pc:spChg chg="mod">
          <ac:chgData name="Ayanna Prevatt-Goldstein" userId="ed551dca-707a-425a-88ad-0d96b6957bbe" providerId="ADAL" clId="{1FF0299F-D830-4604-8585-90CA9D7F0E85}" dt="2023-11-02T23:37:43.784" v="434" actId="313"/>
          <ac:spMkLst>
            <pc:docMk/>
            <pc:sldMk cId="2902172791" sldId="263"/>
            <ac:spMk id="13" creationId="{00000000-0000-0000-0000-000000000000}"/>
          </ac:spMkLst>
        </pc:spChg>
        <pc:spChg chg="mod">
          <ac:chgData name="Ayanna Prevatt-Goldstein" userId="ed551dca-707a-425a-88ad-0d96b6957bbe" providerId="ADAL" clId="{1FF0299F-D830-4604-8585-90CA9D7F0E85}" dt="2023-11-02T23:37:14.276" v="406" actId="20577"/>
          <ac:spMkLst>
            <pc:docMk/>
            <pc:sldMk cId="2902172791" sldId="263"/>
            <ac:spMk id="15" creationId="{34445B58-0CAB-2272-4AD4-CD0BF330FB3A}"/>
          </ac:spMkLst>
        </pc:spChg>
        <pc:spChg chg="mod">
          <ac:chgData name="Ayanna Prevatt-Goldstein" userId="ed551dca-707a-425a-88ad-0d96b6957bbe" providerId="ADAL" clId="{1FF0299F-D830-4604-8585-90CA9D7F0E85}" dt="2023-11-02T23:37:52.127" v="452" actId="313"/>
          <ac:spMkLst>
            <pc:docMk/>
            <pc:sldMk cId="2902172791" sldId="263"/>
            <ac:spMk id="17" creationId="{4578C198-F4B4-94B0-E587-91D917C2C900}"/>
          </ac:spMkLst>
        </pc:spChg>
        <pc:inkChg chg="add del">
          <ac:chgData name="Ayanna Prevatt-Goldstein" userId="ed551dca-707a-425a-88ad-0d96b6957bbe" providerId="ADAL" clId="{1FF0299F-D830-4604-8585-90CA9D7F0E85}" dt="2023-11-03T01:06:56.951" v="1585" actId="9405"/>
          <ac:inkMkLst>
            <pc:docMk/>
            <pc:sldMk cId="2902172791" sldId="263"/>
            <ac:inkMk id="3" creationId="{F579F8CF-0D4B-C545-7902-AB13EBD3C416}"/>
          </ac:inkMkLst>
        </pc:inkChg>
        <pc:inkChg chg="add del">
          <ac:chgData name="Ayanna Prevatt-Goldstein" userId="ed551dca-707a-425a-88ad-0d96b6957bbe" providerId="ADAL" clId="{1FF0299F-D830-4604-8585-90CA9D7F0E85}" dt="2023-11-03T01:06:56.489" v="1584" actId="9405"/>
          <ac:inkMkLst>
            <pc:docMk/>
            <pc:sldMk cId="2902172791" sldId="263"/>
            <ac:inkMk id="4" creationId="{250252B0-AA2B-793A-2F91-A4A968E89AB7}"/>
          </ac:inkMkLst>
        </pc:inkChg>
      </pc:sldChg>
      <pc:sldChg chg="addSp delSp modSp add mod modClrScheme chgLayout">
        <pc:chgData name="Ayanna Prevatt-Goldstein" userId="ed551dca-707a-425a-88ad-0d96b6957bbe" providerId="ADAL" clId="{1FF0299F-D830-4604-8585-90CA9D7F0E85}" dt="2023-11-03T00:36:34.102" v="1477" actId="14100"/>
        <pc:sldMkLst>
          <pc:docMk/>
          <pc:sldMk cId="3336734691" sldId="264"/>
        </pc:sldMkLst>
        <pc:spChg chg="mod">
          <ac:chgData name="Ayanna Prevatt-Goldstein" userId="ed551dca-707a-425a-88ad-0d96b6957bbe" providerId="ADAL" clId="{1FF0299F-D830-4604-8585-90CA9D7F0E85}" dt="2023-11-02T23:49:06.455" v="501" actId="20577"/>
          <ac:spMkLst>
            <pc:docMk/>
            <pc:sldMk cId="3336734691" sldId="264"/>
            <ac:spMk id="2" creationId="{E2DA68C5-236F-74E7-C944-16C219AB3017}"/>
          </ac:spMkLst>
        </pc:spChg>
        <pc:spChg chg="mod ord">
          <ac:chgData name="Ayanna Prevatt-Goldstein" userId="ed551dca-707a-425a-88ad-0d96b6957bbe" providerId="ADAL" clId="{1FF0299F-D830-4604-8585-90CA9D7F0E85}" dt="2023-11-03T00:36:34.102" v="1477" actId="14100"/>
          <ac:spMkLst>
            <pc:docMk/>
            <pc:sldMk cId="3336734691" sldId="264"/>
            <ac:spMk id="3" creationId="{7CD1CAE2-C870-CF52-FAB5-AD7F16C63FDB}"/>
          </ac:spMkLst>
        </pc:spChg>
        <pc:spChg chg="add del mod">
          <ac:chgData name="Ayanna Prevatt-Goldstein" userId="ed551dca-707a-425a-88ad-0d96b6957bbe" providerId="ADAL" clId="{1FF0299F-D830-4604-8585-90CA9D7F0E85}" dt="2023-11-02T23:47:28.890" v="490" actId="26606"/>
          <ac:spMkLst>
            <pc:docMk/>
            <pc:sldMk cId="3336734691" sldId="264"/>
            <ac:spMk id="11" creationId="{16CEAECB-A750-B2BD-2963-5DDF969C0D9F}"/>
          </ac:spMkLst>
        </pc:spChg>
        <pc:picChg chg="del">
          <ac:chgData name="Ayanna Prevatt-Goldstein" userId="ed551dca-707a-425a-88ad-0d96b6957bbe" providerId="ADAL" clId="{1FF0299F-D830-4604-8585-90CA9D7F0E85}" dt="2023-11-02T23:43:01.647" v="485" actId="478"/>
          <ac:picMkLst>
            <pc:docMk/>
            <pc:sldMk cId="3336734691" sldId="264"/>
            <ac:picMk id="4" creationId="{361E1C5B-88C3-ADF0-D835-2696F7B5ED6E}"/>
          </ac:picMkLst>
        </pc:picChg>
        <pc:picChg chg="add del mod">
          <ac:chgData name="Ayanna Prevatt-Goldstein" userId="ed551dca-707a-425a-88ad-0d96b6957bbe" providerId="ADAL" clId="{1FF0299F-D830-4604-8585-90CA9D7F0E85}" dt="2023-11-03T00:00:31.830" v="946" actId="478"/>
          <ac:picMkLst>
            <pc:docMk/>
            <pc:sldMk cId="3336734691" sldId="264"/>
            <ac:picMk id="6" creationId="{339148AA-ECF4-393A-7EA5-E67E821D5860}"/>
          </ac:picMkLst>
        </pc:picChg>
      </pc:sldChg>
      <pc:sldChg chg="addSp delSp modSp add del mod">
        <pc:chgData name="Ayanna Prevatt-Goldstein" userId="ed551dca-707a-425a-88ad-0d96b6957bbe" providerId="ADAL" clId="{1FF0299F-D830-4604-8585-90CA9D7F0E85}" dt="2023-11-03T00:36:25.779" v="1476" actId="47"/>
        <pc:sldMkLst>
          <pc:docMk/>
          <pc:sldMk cId="2988749046" sldId="265"/>
        </pc:sldMkLst>
        <pc:spChg chg="mod">
          <ac:chgData name="Ayanna Prevatt-Goldstein" userId="ed551dca-707a-425a-88ad-0d96b6957bbe" providerId="ADAL" clId="{1FF0299F-D830-4604-8585-90CA9D7F0E85}" dt="2023-11-03T00:19:40.035" v="1163" actId="20577"/>
          <ac:spMkLst>
            <pc:docMk/>
            <pc:sldMk cId="2988749046" sldId="265"/>
            <ac:spMk id="2" creationId="{E2DA68C5-236F-74E7-C944-16C219AB3017}"/>
          </ac:spMkLst>
        </pc:spChg>
        <pc:spChg chg="mod">
          <ac:chgData name="Ayanna Prevatt-Goldstein" userId="ed551dca-707a-425a-88ad-0d96b6957bbe" providerId="ADAL" clId="{1FF0299F-D830-4604-8585-90CA9D7F0E85}" dt="2023-11-03T00:21:28.553" v="1284" actId="6549"/>
          <ac:spMkLst>
            <pc:docMk/>
            <pc:sldMk cId="2988749046" sldId="265"/>
            <ac:spMk id="3" creationId="{7CD1CAE2-C870-CF52-FAB5-AD7F16C63FDB}"/>
          </ac:spMkLst>
        </pc:spChg>
        <pc:spChg chg="add mod">
          <ac:chgData name="Ayanna Prevatt-Goldstein" userId="ed551dca-707a-425a-88ad-0d96b6957bbe" providerId="ADAL" clId="{1FF0299F-D830-4604-8585-90CA9D7F0E85}" dt="2023-11-03T00:15:18.877" v="1101"/>
          <ac:spMkLst>
            <pc:docMk/>
            <pc:sldMk cId="2988749046" sldId="265"/>
            <ac:spMk id="9" creationId="{E4CB2C5B-275B-3C5C-9A47-ABAA134E21EB}"/>
          </ac:spMkLst>
        </pc:spChg>
        <pc:picChg chg="add del mod">
          <ac:chgData name="Ayanna Prevatt-Goldstein" userId="ed551dca-707a-425a-88ad-0d96b6957bbe" providerId="ADAL" clId="{1FF0299F-D830-4604-8585-90CA9D7F0E85}" dt="2023-11-03T00:13:15.596" v="1090" actId="478"/>
          <ac:picMkLst>
            <pc:docMk/>
            <pc:sldMk cId="2988749046" sldId="265"/>
            <ac:picMk id="5" creationId="{C38F5277-E94F-77FB-2206-6942691C0E10}"/>
          </ac:picMkLst>
        </pc:picChg>
        <pc:picChg chg="mod">
          <ac:chgData name="Ayanna Prevatt-Goldstein" userId="ed551dca-707a-425a-88ad-0d96b6957bbe" providerId="ADAL" clId="{1FF0299F-D830-4604-8585-90CA9D7F0E85}" dt="2023-11-03T00:24:50.768" v="1396" actId="1076"/>
          <ac:picMkLst>
            <pc:docMk/>
            <pc:sldMk cId="2988749046" sldId="265"/>
            <ac:picMk id="6" creationId="{339148AA-ECF4-393A-7EA5-E67E821D5860}"/>
          </ac:picMkLst>
        </pc:picChg>
        <pc:picChg chg="add del mod">
          <ac:chgData name="Ayanna Prevatt-Goldstein" userId="ed551dca-707a-425a-88ad-0d96b6957bbe" providerId="ADAL" clId="{1FF0299F-D830-4604-8585-90CA9D7F0E85}" dt="2023-11-03T00:15:24.098" v="1102" actId="478"/>
          <ac:picMkLst>
            <pc:docMk/>
            <pc:sldMk cId="2988749046" sldId="265"/>
            <ac:picMk id="8" creationId="{C7CE7321-C72F-5EDD-FC22-41CFDB5B515D}"/>
          </ac:picMkLst>
        </pc:picChg>
        <pc:picChg chg="add mod">
          <ac:chgData name="Ayanna Prevatt-Goldstein" userId="ed551dca-707a-425a-88ad-0d96b6957bbe" providerId="ADAL" clId="{1FF0299F-D830-4604-8585-90CA9D7F0E85}" dt="2023-11-03T00:16:27.251" v="1111" actId="1076"/>
          <ac:picMkLst>
            <pc:docMk/>
            <pc:sldMk cId="2988749046" sldId="265"/>
            <ac:picMk id="11" creationId="{A359E935-9237-D43F-8E8E-83899F34FE62}"/>
          </ac:picMkLst>
        </pc:picChg>
      </pc:sldChg>
      <pc:sldChg chg="addSp delSp modSp add mod ord delAnim modAnim">
        <pc:chgData name="Ayanna Prevatt-Goldstein" userId="ed551dca-707a-425a-88ad-0d96b6957bbe" providerId="ADAL" clId="{1FF0299F-D830-4604-8585-90CA9D7F0E85}" dt="2023-11-03T01:21:54.273" v="1669" actId="20577"/>
        <pc:sldMkLst>
          <pc:docMk/>
          <pc:sldMk cId="2813479064" sldId="266"/>
        </pc:sldMkLst>
        <pc:spChg chg="mod">
          <ac:chgData name="Ayanna Prevatt-Goldstein" userId="ed551dca-707a-425a-88ad-0d96b6957bbe" providerId="ADAL" clId="{1FF0299F-D830-4604-8585-90CA9D7F0E85}" dt="2023-11-03T00:35:30.493" v="1472" actId="1076"/>
          <ac:spMkLst>
            <pc:docMk/>
            <pc:sldMk cId="2813479064" sldId="266"/>
            <ac:spMk id="2" creationId="{F83DDD20-C23E-12B5-119A-114AAC5F05C0}"/>
          </ac:spMkLst>
        </pc:spChg>
        <pc:spChg chg="add mod">
          <ac:chgData name="Ayanna Prevatt-Goldstein" userId="ed551dca-707a-425a-88ad-0d96b6957bbe" providerId="ADAL" clId="{1FF0299F-D830-4604-8585-90CA9D7F0E85}" dt="2023-11-03T01:21:54.273" v="1669" actId="20577"/>
          <ac:spMkLst>
            <pc:docMk/>
            <pc:sldMk cId="2813479064" sldId="266"/>
            <ac:spMk id="6" creationId="{EDEBF8B4-6EA5-F345-56BA-071BE3580B68}"/>
          </ac:spMkLst>
        </pc:spChg>
        <pc:spChg chg="mod">
          <ac:chgData name="Ayanna Prevatt-Goldstein" userId="ed551dca-707a-425a-88ad-0d96b6957bbe" providerId="ADAL" clId="{1FF0299F-D830-4604-8585-90CA9D7F0E85}" dt="2023-11-03T00:22:03.438" v="1309" actId="20577"/>
          <ac:spMkLst>
            <pc:docMk/>
            <pc:sldMk cId="2813479064" sldId="266"/>
            <ac:spMk id="11" creationId="{00000000-0000-0000-0000-000000000000}"/>
          </ac:spMkLst>
        </pc:spChg>
        <pc:spChg chg="mod">
          <ac:chgData name="Ayanna Prevatt-Goldstein" userId="ed551dca-707a-425a-88ad-0d96b6957bbe" providerId="ADAL" clId="{1FF0299F-D830-4604-8585-90CA9D7F0E85}" dt="2023-11-03T01:17:51.638" v="1643" actId="1076"/>
          <ac:spMkLst>
            <pc:docMk/>
            <pc:sldMk cId="2813479064" sldId="266"/>
            <ac:spMk id="13" creationId="{00000000-0000-0000-0000-000000000000}"/>
          </ac:spMkLst>
        </pc:spChg>
        <pc:spChg chg="del mod">
          <ac:chgData name="Ayanna Prevatt-Goldstein" userId="ed551dca-707a-425a-88ad-0d96b6957bbe" providerId="ADAL" clId="{1FF0299F-D830-4604-8585-90CA9D7F0E85}" dt="2023-11-03T00:33:26.130" v="1454" actId="478"/>
          <ac:spMkLst>
            <pc:docMk/>
            <pc:sldMk cId="2813479064" sldId="266"/>
            <ac:spMk id="15" creationId="{34445B58-0CAB-2272-4AD4-CD0BF330FB3A}"/>
          </ac:spMkLst>
        </pc:spChg>
        <pc:spChg chg="mod">
          <ac:chgData name="Ayanna Prevatt-Goldstein" userId="ed551dca-707a-425a-88ad-0d96b6957bbe" providerId="ADAL" clId="{1FF0299F-D830-4604-8585-90CA9D7F0E85}" dt="2023-11-03T01:21:28.915" v="1647" actId="1076"/>
          <ac:spMkLst>
            <pc:docMk/>
            <pc:sldMk cId="2813479064" sldId="266"/>
            <ac:spMk id="17" creationId="{4578C198-F4B4-94B0-E587-91D917C2C900}"/>
          </ac:spMkLst>
        </pc:spChg>
        <pc:picChg chg="add mod">
          <ac:chgData name="Ayanna Prevatt-Goldstein" userId="ed551dca-707a-425a-88ad-0d96b6957bbe" providerId="ADAL" clId="{1FF0299F-D830-4604-8585-90CA9D7F0E85}" dt="2023-11-03T01:21:15.527" v="1646" actId="14100"/>
          <ac:picMkLst>
            <pc:docMk/>
            <pc:sldMk cId="2813479064" sldId="266"/>
            <ac:picMk id="3" creationId="{C17A0F09-E16C-67A8-A357-EEB43A94E09B}"/>
          </ac:picMkLst>
        </pc:picChg>
        <pc:picChg chg="add mod">
          <ac:chgData name="Ayanna Prevatt-Goldstein" userId="ed551dca-707a-425a-88ad-0d96b6957bbe" providerId="ADAL" clId="{1FF0299F-D830-4604-8585-90CA9D7F0E85}" dt="2023-11-03T00:33:54.502" v="1456" actId="1076"/>
          <ac:picMkLst>
            <pc:docMk/>
            <pc:sldMk cId="2813479064" sldId="266"/>
            <ac:picMk id="4" creationId="{9451A2CE-1B7F-FC4D-CAAE-1DE2FB4AB781}"/>
          </ac:picMkLst>
        </pc:picChg>
        <pc:picChg chg="del">
          <ac:chgData name="Ayanna Prevatt-Goldstein" userId="ed551dca-707a-425a-88ad-0d96b6957bbe" providerId="ADAL" clId="{1FF0299F-D830-4604-8585-90CA9D7F0E85}" dt="2023-11-03T00:31:57.509" v="1399" actId="478"/>
          <ac:picMkLst>
            <pc:docMk/>
            <pc:sldMk cId="2813479064" sldId="266"/>
            <ac:picMk id="5" creationId="{0B7F3A22-2562-8848-2D01-9183EA66021E}"/>
          </ac:picMkLst>
        </pc:picChg>
        <pc:picChg chg="add mod">
          <ac:chgData name="Ayanna Prevatt-Goldstein" userId="ed551dca-707a-425a-88ad-0d96b6957bbe" providerId="ADAL" clId="{1FF0299F-D830-4604-8585-90CA9D7F0E85}" dt="2023-11-03T00:34:00.667" v="1457" actId="14100"/>
          <ac:picMkLst>
            <pc:docMk/>
            <pc:sldMk cId="2813479064" sldId="266"/>
            <ac:picMk id="8" creationId="{364CB852-8C03-7D88-5E13-D014ACD6750D}"/>
          </ac:picMkLst>
        </pc:picChg>
        <pc:picChg chg="del">
          <ac:chgData name="Ayanna Prevatt-Goldstein" userId="ed551dca-707a-425a-88ad-0d96b6957bbe" providerId="ADAL" clId="{1FF0299F-D830-4604-8585-90CA9D7F0E85}" dt="2023-11-03T00:24:23.731" v="1390" actId="478"/>
          <ac:picMkLst>
            <pc:docMk/>
            <pc:sldMk cId="2813479064" sldId="266"/>
            <ac:picMk id="9" creationId="{E4433695-3380-202B-60A6-3E2AE72272A3}"/>
          </ac:picMkLst>
        </pc:picChg>
        <pc:picChg chg="del">
          <ac:chgData name="Ayanna Prevatt-Goldstein" userId="ed551dca-707a-425a-88ad-0d96b6957bbe" providerId="ADAL" clId="{1FF0299F-D830-4604-8585-90CA9D7F0E85}" dt="2023-11-03T00:24:09.639" v="1388" actId="478"/>
          <ac:picMkLst>
            <pc:docMk/>
            <pc:sldMk cId="2813479064" sldId="266"/>
            <ac:picMk id="16" creationId="{0E38ED70-4D95-BCBD-FBCC-3C8DF41BE0E4}"/>
          </ac:picMkLst>
        </pc:picChg>
      </pc:sldChg>
      <pc:sldChg chg="addSp delSp modSp add mod delAnim">
        <pc:chgData name="Ayanna Prevatt-Goldstein" userId="ed551dca-707a-425a-88ad-0d96b6957bbe" providerId="ADAL" clId="{1FF0299F-D830-4604-8585-90CA9D7F0E85}" dt="2023-11-03T01:16:49.559" v="1640" actId="1076"/>
        <pc:sldMkLst>
          <pc:docMk/>
          <pc:sldMk cId="3474900697" sldId="267"/>
        </pc:sldMkLst>
        <pc:spChg chg="mod">
          <ac:chgData name="Ayanna Prevatt-Goldstein" userId="ed551dca-707a-425a-88ad-0d96b6957bbe" providerId="ADAL" clId="{1FF0299F-D830-4604-8585-90CA9D7F0E85}" dt="2023-11-03T01:16:21.478" v="1637" actId="1076"/>
          <ac:spMkLst>
            <pc:docMk/>
            <pc:sldMk cId="3474900697" sldId="267"/>
            <ac:spMk id="2" creationId="{F83DDD20-C23E-12B5-119A-114AAC5F05C0}"/>
          </ac:spMkLst>
        </pc:spChg>
        <pc:spChg chg="add mod">
          <ac:chgData name="Ayanna Prevatt-Goldstein" userId="ed551dca-707a-425a-88ad-0d96b6957bbe" providerId="ADAL" clId="{1FF0299F-D830-4604-8585-90CA9D7F0E85}" dt="2023-11-03T01:15:28.900" v="1631" actId="1076"/>
          <ac:spMkLst>
            <pc:docMk/>
            <pc:sldMk cId="3474900697" sldId="267"/>
            <ac:spMk id="6" creationId="{20EB7A69-2741-01B8-0262-50DFA4710959}"/>
          </ac:spMkLst>
        </pc:spChg>
        <pc:spChg chg="add mod">
          <ac:chgData name="Ayanna Prevatt-Goldstein" userId="ed551dca-707a-425a-88ad-0d96b6957bbe" providerId="ADAL" clId="{1FF0299F-D830-4604-8585-90CA9D7F0E85}" dt="2023-11-03T01:15:55.635" v="1634" actId="1076"/>
          <ac:spMkLst>
            <pc:docMk/>
            <pc:sldMk cId="3474900697" sldId="267"/>
            <ac:spMk id="7" creationId="{53139AC5-892D-1ACB-D0C9-9CDB40BFD694}"/>
          </ac:spMkLst>
        </pc:spChg>
        <pc:spChg chg="add mod">
          <ac:chgData name="Ayanna Prevatt-Goldstein" userId="ed551dca-707a-425a-88ad-0d96b6957bbe" providerId="ADAL" clId="{1FF0299F-D830-4604-8585-90CA9D7F0E85}" dt="2023-11-03T01:15:02.761" v="1629" actId="1076"/>
          <ac:spMkLst>
            <pc:docMk/>
            <pc:sldMk cId="3474900697" sldId="267"/>
            <ac:spMk id="8" creationId="{9ED04C4D-E180-9969-4EA8-17B777F13765}"/>
          </ac:spMkLst>
        </pc:spChg>
        <pc:spChg chg="mod">
          <ac:chgData name="Ayanna Prevatt-Goldstein" userId="ed551dca-707a-425a-88ad-0d96b6957bbe" providerId="ADAL" clId="{1FF0299F-D830-4604-8585-90CA9D7F0E85}" dt="2023-11-03T01:16:11.679" v="1636" actId="1076"/>
          <ac:spMkLst>
            <pc:docMk/>
            <pc:sldMk cId="3474900697" sldId="267"/>
            <ac:spMk id="13" creationId="{00000000-0000-0000-0000-000000000000}"/>
          </ac:spMkLst>
        </pc:spChg>
        <pc:spChg chg="mod">
          <ac:chgData name="Ayanna Prevatt-Goldstein" userId="ed551dca-707a-425a-88ad-0d96b6957bbe" providerId="ADAL" clId="{1FF0299F-D830-4604-8585-90CA9D7F0E85}" dt="2023-11-03T01:16:49.559" v="1640" actId="1076"/>
          <ac:spMkLst>
            <pc:docMk/>
            <pc:sldMk cId="3474900697" sldId="267"/>
            <ac:spMk id="17" creationId="{4578C198-F4B4-94B0-E587-91D917C2C900}"/>
          </ac:spMkLst>
        </pc:spChg>
        <pc:picChg chg="add mod">
          <ac:chgData name="Ayanna Prevatt-Goldstein" userId="ed551dca-707a-425a-88ad-0d96b6957bbe" providerId="ADAL" clId="{1FF0299F-D830-4604-8585-90CA9D7F0E85}" dt="2023-11-03T01:09:42.358" v="1605" actId="1076"/>
          <ac:picMkLst>
            <pc:docMk/>
            <pc:sldMk cId="3474900697" sldId="267"/>
            <ac:picMk id="4" creationId="{9831E56E-5DB7-946B-A7C3-C113D89C30B1}"/>
          </ac:picMkLst>
        </pc:picChg>
        <pc:picChg chg="del">
          <ac:chgData name="Ayanna Prevatt-Goldstein" userId="ed551dca-707a-425a-88ad-0d96b6957bbe" providerId="ADAL" clId="{1FF0299F-D830-4604-8585-90CA9D7F0E85}" dt="2023-11-03T01:07:44.193" v="1587" actId="478"/>
          <ac:picMkLst>
            <pc:docMk/>
            <pc:sldMk cId="3474900697" sldId="267"/>
            <ac:picMk id="5" creationId="{0B7F3A22-2562-8848-2D01-9183EA66021E}"/>
          </ac:picMkLst>
        </pc:picChg>
        <pc:picChg chg="del">
          <ac:chgData name="Ayanna Prevatt-Goldstein" userId="ed551dca-707a-425a-88ad-0d96b6957bbe" providerId="ADAL" clId="{1FF0299F-D830-4604-8585-90CA9D7F0E85}" dt="2023-11-03T01:08:38.081" v="1597" actId="478"/>
          <ac:picMkLst>
            <pc:docMk/>
            <pc:sldMk cId="3474900697" sldId="267"/>
            <ac:picMk id="9" creationId="{E4433695-3380-202B-60A6-3E2AE72272A3}"/>
          </ac:picMkLst>
        </pc:picChg>
        <pc:picChg chg="del">
          <ac:chgData name="Ayanna Prevatt-Goldstein" userId="ed551dca-707a-425a-88ad-0d96b6957bbe" providerId="ADAL" clId="{1FF0299F-D830-4604-8585-90CA9D7F0E85}" dt="2023-11-03T01:08:31.699" v="1595" actId="478"/>
          <ac:picMkLst>
            <pc:docMk/>
            <pc:sldMk cId="3474900697" sldId="267"/>
            <ac:picMk id="16" creationId="{0E38ED70-4D95-BCBD-FBCC-3C8DF41BE0E4}"/>
          </ac:picMkLst>
        </pc:picChg>
      </pc:sldChg>
    </pc:docChg>
  </pc:docChgLst>
  <pc:docChgLst>
    <pc:chgData name="Puxon, Peter" userId="S::uczlpem@ucl.ac.uk::5ad658ab-533a-4b5a-945b-7f5b1b8ff085" providerId="AD" clId="Web-{3F2A5E3B-141D-8AAC-A5E4-BECD810DD2B6}"/>
    <pc:docChg chg="modSld">
      <pc:chgData name="Puxon, Peter" userId="S::uczlpem@ucl.ac.uk::5ad658ab-533a-4b5a-945b-7f5b1b8ff085" providerId="AD" clId="Web-{3F2A5E3B-141D-8AAC-A5E4-BECD810DD2B6}" dt="2023-11-03T10:13:08.490" v="29" actId="20577"/>
      <pc:docMkLst>
        <pc:docMk/>
      </pc:docMkLst>
      <pc:sldChg chg="modSp">
        <pc:chgData name="Puxon, Peter" userId="S::uczlpem@ucl.ac.uk::5ad658ab-533a-4b5a-945b-7f5b1b8ff085" providerId="AD" clId="Web-{3F2A5E3B-141D-8AAC-A5E4-BECD810DD2B6}" dt="2023-11-03T10:13:08.490" v="29" actId="20577"/>
        <pc:sldMkLst>
          <pc:docMk/>
          <pc:sldMk cId="2813479064" sldId="266"/>
        </pc:sldMkLst>
        <pc:spChg chg="mod">
          <ac:chgData name="Puxon, Peter" userId="S::uczlpem@ucl.ac.uk::5ad658ab-533a-4b5a-945b-7f5b1b8ff085" providerId="AD" clId="Web-{3F2A5E3B-141D-8AAC-A5E4-BECD810DD2B6}" dt="2023-11-03T10:13:08.490" v="29" actId="20577"/>
          <ac:spMkLst>
            <pc:docMk/>
            <pc:sldMk cId="2813479064" sldId="266"/>
            <ac:spMk id="6" creationId="{EDEBF8B4-6EA5-F345-56BA-071BE3580B68}"/>
          </ac:spMkLst>
        </pc:spChg>
      </pc:sldChg>
    </pc:docChg>
  </pc:docChgLst>
  <pc:docChgLst>
    <pc:chgData name="Puxon, Peter" userId="S::uczlpem@ucl.ac.uk::5ad658ab-533a-4b5a-945b-7f5b1b8ff085" providerId="AD" clId="Web-{8A780F75-9B50-0EF7-D991-36D1374FA9E9}"/>
    <pc:docChg chg="modSld">
      <pc:chgData name="Puxon, Peter" userId="S::uczlpem@ucl.ac.uk::5ad658ab-533a-4b5a-945b-7f5b1b8ff085" providerId="AD" clId="Web-{8A780F75-9B50-0EF7-D991-36D1374FA9E9}" dt="2023-10-30T12:01:24.061" v="13" actId="20577"/>
      <pc:docMkLst>
        <pc:docMk/>
      </pc:docMkLst>
      <pc:sldChg chg="modSp">
        <pc:chgData name="Puxon, Peter" userId="S::uczlpem@ucl.ac.uk::5ad658ab-533a-4b5a-945b-7f5b1b8ff085" providerId="AD" clId="Web-{8A780F75-9B50-0EF7-D991-36D1374FA9E9}" dt="2023-10-30T12:01:24.061" v="13" actId="20577"/>
        <pc:sldMkLst>
          <pc:docMk/>
          <pc:sldMk cId="1615947237" sldId="256"/>
        </pc:sldMkLst>
        <pc:spChg chg="mod">
          <ac:chgData name="Puxon, Peter" userId="S::uczlpem@ucl.ac.uk::5ad658ab-533a-4b5a-945b-7f5b1b8ff085" providerId="AD" clId="Web-{8A780F75-9B50-0EF7-D991-36D1374FA9E9}" dt="2023-10-30T12:01:24.061" v="13" actId="20577"/>
          <ac:spMkLst>
            <pc:docMk/>
            <pc:sldMk cId="1615947237" sldId="256"/>
            <ac:spMk id="4" creationId="{0DE3C823-86EB-012B-B07A-2879016AD5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B173D-BDE1-334A-A54B-AB7416F08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A8520C-8460-0D42-86C9-D0794A4B3E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B85B03-F712-974C-A1D8-1F9A468F5B60}" type="datetimeFigureOut">
              <a:rPr lang="en-US" smtClean="0"/>
              <a:t>11/3/2023</a:t>
            </a:fld>
            <a:endParaRPr lang="en-US"/>
          </a:p>
        </p:txBody>
      </p:sp>
      <p:sp>
        <p:nvSpPr>
          <p:cNvPr id="4" name="Footer Placeholder 3">
            <a:extLst>
              <a:ext uri="{FF2B5EF4-FFF2-40B4-BE49-F238E27FC236}">
                <a16:creationId xmlns:a16="http://schemas.microsoft.com/office/drawing/2014/main" id="{CE5F3C87-CBF7-CC4C-8F0D-1EB8B06357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9DA787-5DE4-CD4A-B75E-AC89ED789C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074958-CA5E-0C46-B182-67DF590DF54A}" type="slidenum">
              <a:rPr lang="en-US" smtClean="0"/>
              <a:t>‹#›</a:t>
            </a:fld>
            <a:endParaRPr lang="en-US"/>
          </a:p>
        </p:txBody>
      </p:sp>
    </p:spTree>
    <p:extLst>
      <p:ext uri="{BB962C8B-B14F-4D97-AF65-F5344CB8AC3E}">
        <p14:creationId xmlns:p14="http://schemas.microsoft.com/office/powerpoint/2010/main" val="37504699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3T00:41:24.181"/>
    </inkml:context>
    <inkml:brush xml:id="br0">
      <inkml:brushProperty name="width" value="0.05" units="cm"/>
      <inkml:brushProperty name="height" value="0.05" units="cm"/>
      <inkml:brushProperty name="color" value="#E71224"/>
    </inkml:brush>
  </inkml:definitions>
  <inkml:trace contextRef="#ctx0" brushRef="#br0">5536 1012 24575,'-12'-19'0,"-21"-27"0,-3 1 0,-77-74 0,55 60 0,-182-168 0,184 182 0,-1 2 0,-105-57 0,66 52 10,-3 5-1,-1 3 1,-175-43 0,133 51-74,-1 7 0,-177-8-1,169 28-54,0 8-1,0 5 1,1 8-1,1 6 1,0 6-1,-215 71 1,185-35 132,2 7 1,4 7-1,4 9 1,-276 186-1,313-177-13,4 5 0,-131 136 0,176-151 0,4 4 0,4 3 0,-103 168 0,140-193-16,2 2 1,4 2-1,2 1 0,4 1 1,3 1-1,4 1 0,2 1 1,5 0-1,-5 92 0,15-108 4,3-1 0,2 1 0,3 0 0,3-1 0,2-1 0,2 1 0,4-2 0,2 0 0,2-1 0,3-1 0,2-1-1,45 69 1,-27-62 17,3-2-1,2-2 1,3-2-1,2-3 0,3-2 1,2-2-1,1-4 0,84 49 1,-41-37-45,2-3 1,3-6 0,2-4 0,184 48 0,-105-49-216,330 32 0,201-52-19,-434-33 274,-2-12 0,338-70 0,-503 66 2,-1-5 0,-1-6 0,-3-4 0,208-106 0,-252 107-8,-1-3 0,-3-2 1,-1-4-1,-3-2 0,-2-3 1,-3-3-1,-2-2 0,66-91 0,-90 105-9,-3-1 1,-1-2-1,-2-1 0,-3 0 0,-2-2 0,-2 0 0,-2-1 0,13-80 0,-22 82 8,-3-1 0,-1 0 0,-3 0-1,-2 1 1,-2-1 0,-2 0 0,-2 1 0,-3 1-1,-20-60 1,2 36-233,-3 0 0,-3 2-1,-45-68 1,-21-15-4565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3T00:42:30.120"/>
    </inkml:context>
    <inkml:brush xml:id="br0">
      <inkml:brushProperty name="width" value="0.1" units="cm"/>
      <inkml:brushProperty name="height" value="0.1" units="cm"/>
      <inkml:brushProperty name="color" value="#00A0D7"/>
    </inkml:brush>
  </inkml:definitions>
  <inkml:trace contextRef="#ctx0" brushRef="#br0">3189 3231 24575,'0'-7'0,"1"1"0,-1 0 0,2 0 0,1-9 0,4-14 0,0-29 0,-3-1 0,-2 0 0,-3 1 0,-15-104 0,1 78 0,-4-1 0,-49-134 0,-164-350 0,153 403 0,-136-208 0,113 220 0,-8 6 0,-175-187 0,206 256 0,-4 2 0,-3 5 0,-3 3 0,-3 4 0,-116-61 0,163 102 0,-1 2 0,-1 2 0,-1 2 0,-1 2 0,0 2 0,-65-9 0,89 19 0,0 2 0,-1 1 0,1 1 0,-1 2 0,1 0 0,0 1 0,-1 2 0,2 0 0,-1 2 0,1 1 0,0 1 0,0 0 0,1 2 0,-31 20 0,20-6 0,1 1 0,2 1 0,0 2 0,2 1 0,1 1 0,2 2 0,1 1 0,-32 57 0,14-12 0,4 2 0,-55 168 0,53-106-144,7 2 0,-29 270 0,34 307-747,72 416-737,60-1 1367,36-129-1634,36-5 2001,-7-39-106,-57-312 0,75 266 16,66-20-218,-197-743-262,84 168 0,-104-254 548,3-1-1,4-2 0,2-2 1,80 90-1,-101-129-33,1-2 0,1-1 0,1-1-1,1-1 1,1-1 0,0-1 0,34 14 0,-45-24 65,1-1 0,-1-1 1,1-1-1,1 0 0,-1-1 0,1-1 1,-1-1-1,1-1 0,0 0 0,0-2 1,-1 0-1,1-1 0,36-8 0,-29 1 136,0-1 1,0-1-1,-2-1 0,1-1 0,-1-1 0,-1-1 0,-1-1 1,0-1-1,33-34 0,-15 8-42,-1-2-1,-2-2 1,46-76 0,-43 52-229,-2-1 0,-4-2 1,34-105-1,-37 74-67,34-214 1,-30-118-87,-40 0 94,-94-649-632,44 759 355,-124-411 0,83 428 356,-70-245 0,43-12 0,101 376-6,8-1 0,8-1 0,8 1 0,9-1-1,8 2 1,48-205 0,-40 279-982,-7 44-3906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3T00:42:46.326"/>
    </inkml:context>
    <inkml:brush xml:id="br0">
      <inkml:brushProperty name="width" value="0.1" units="cm"/>
      <inkml:brushProperty name="height" value="0.1" units="cm"/>
      <inkml:brushProperty name="color" value="#66CC00"/>
    </inkml:brush>
  </inkml:definitions>
  <inkml:trace contextRef="#ctx0" brushRef="#br0">3847 1648 24575,'-192'-187'0,"135"125"0,-59-81 0,-446-548 0,496 620 0,-3 2 0,-3 4 0,-81-57 0,109 91 0,-3 2 0,0 2 0,-1 3 0,-2 1 0,0 2 0,-105-27 0,95 36-15,-1 2 0,1 3 0,-1 3 0,-1 2 0,1 3 0,0 3 0,-78 14 1,69-3-30,1 3 0,0 2 0,1 4 0,2 3 0,-115 63 0,106-44 9,2 3 0,2 4 1,2 2-1,3 4 0,3 2 0,2 3 0,3 2 0,3 3 1,3 3-1,-78 142 0,87-126 35,4 3 0,3 1 0,5 2 0,3 0 0,-17 123 0,28-103 0,6 0 0,5 0 0,5 0 0,16 143 0,-4-170 0,4-1 0,3-1 0,4 0 0,3-2 0,5-1 0,2-1 0,51 89 0,-53-118 0,2-1 0,3-1 0,2-1 0,1-3 0,3-1 0,2-2 0,1-2 0,2-1 0,2-3 0,2-2 0,61 32 0,-49-36 3,2-4-1,1-2 1,1-3-1,1-3 1,0-3-1,1-3 1,130 9-1,-94-20-52,-1-3-1,1-5 0,-1-5 0,166-39 0,-147 18-57,-1-6-1,-3-5 1,-1-6-1,-3-4 1,-2-5-1,166-116 1,-170 95 49,-4-4 1,-4-5-1,-4-4 1,-4-4 0,-4-4-1,86-127 1,-115 137 58,-5-2 0,-3-3 0,-5-2 0,-3-2 0,-6-1 0,43-177 0,-62 174-1004,-12 39-4015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3T00:43:38.487"/>
    </inkml:context>
    <inkml:brush xml:id="br0">
      <inkml:brushProperty name="width" value="0.1" units="cm"/>
      <inkml:brushProperty name="height" value="0.1" units="cm"/>
      <inkml:brushProperty name="color" value="#66CC00"/>
    </inkml:brush>
  </inkml:definitions>
  <inkml:trace contextRef="#ctx0" brushRef="#br0">0 0 24575,'0'0'0,"2"1"0,41 6 0,0-1 0,0-2 0,57-2 0,-14 0 0,1420 34 0,0-38 0,-165 4-305,-2 56-1,110 38 306,-1403-93 13,444 44 585,-481-45-588,12 1 72,-1 2 0,1 0 1,20 9-1,-37-13-153,0 1 0,0-1 0,-1 1 0,1 0 0,-1 0 0,0 0 0,0 0 0,1 0 0,-1 1 0,-1 0 0,1-1 0,0 1 0,-1 0 0,1 1 0,-1-1 0,0 0 0,0 0 0,0 1 0,0 0 0,-1-1 0,0 1 0,1 0 0,0 5 0,-3 14-6755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3T00:43:49.949"/>
    </inkml:context>
    <inkml:brush xml:id="br0">
      <inkml:brushProperty name="width" value="0.1" units="cm"/>
      <inkml:brushProperty name="height" value="0.1" units="cm"/>
      <inkml:brushProperty name="color" value="#00A0D7"/>
    </inkml:brush>
  </inkml:definitions>
  <inkml:trace contextRef="#ctx0" brushRef="#br0">0 100 24575,'28'2'0,"337"5"0,1-31 0,-189 10 0,1162-18 0,-346 10 0,-503 6 0,587 44 0,-3 68 0,-771-66 0,1097 154 0,-1017-128 0,-317-46 0,257 28 0,-298-37-682,31-3-1,-27-1-6143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3T00:44:37.375"/>
    </inkml:context>
    <inkml:brush xml:id="br0">
      <inkml:brushProperty name="width" value="0.1" units="cm"/>
      <inkml:brushProperty name="height" value="0.1" units="cm"/>
      <inkml:brushProperty name="color" value="#E71224"/>
    </inkml:brush>
  </inkml:definitions>
  <inkml:trace contextRef="#ctx0" brushRef="#br0">1 354 24575,'26'5'0,"150"28"0,104 15 0,501 8-218,1-67-301,2-46-101,-3-22 100,-2 1 302,840-30 218,2 53 0,-200 9 7,-225 5-449,-4 21 78,-1160 20 380,100-1 1026,228 28 0,-348-25-945,39 8 353,-47-9-430,-1 0 1,0 0 0,1 0-1,-1 1 1,0 0 0,0-1-1,0 1 1,0 0-1,0 0 1,0 1 0,3 2-1,-6-4-13,0-1-1,1 0 0,-1 1 0,1-1 1,-1 1-1,0-1 0,1 1 1,-1-1-1,0 1 0,1-1 0,-1 1 1,0-1-1,0 1 0,0 0 1,1-1-1,-1 1 0,0-1 1,0 1-1,0 0 0,0-1 0,0 1 1,0-1-1,0 1 0,0 0 1,0-1-1,-1 1 0,1-1 1,0 1-1,0-1 0,0 1 0,-1-1 1,1 1-1,0 0 0,-1-1 1,1 0-1,0 1 0,-1-1 0,1 1 1,-1-1-1,1 1 0,-1-1 1,1 0-1,-1 1 0,1-1 1,-1 0-1,1 1 0,-1-1 0,1 0 1,-1 0-1,1 0 0,-1 1 1,0-1-1,0 0 0,-34 6-1419,33-6 1121,-23 2-6534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3EF3F-35E2-3B43-BF81-CFC248C52316}"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03F89-1949-E64B-AC42-D3BE5974B6DB}" type="slidenum">
              <a:rPr lang="en-US" smtClean="0"/>
              <a:t>‹#›</a:t>
            </a:fld>
            <a:endParaRPr lang="en-US"/>
          </a:p>
        </p:txBody>
      </p:sp>
    </p:spTree>
    <p:extLst>
      <p:ext uri="{BB962C8B-B14F-4D97-AF65-F5344CB8AC3E}">
        <p14:creationId xmlns:p14="http://schemas.microsoft.com/office/powerpoint/2010/main" val="22272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userDrawn="1"/>
        </p:nvPicPr>
        <p:blipFill>
          <a:blip r:embed="rId2"/>
          <a:srcRect/>
          <a:stretch/>
        </p:blipFill>
        <p:spPr>
          <a:xfrm>
            <a:off x="0" y="0"/>
            <a:ext cx="12192000" cy="1342239"/>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chemeClr val="tx1"/>
                </a:solidFill>
                <a:latin typeface="+mj-lt"/>
              </a:defRPr>
            </a:lvl1pPr>
          </a:lstStyle>
          <a:p>
            <a:pPr lvl="0"/>
            <a:r>
              <a:rPr lang="en-GB" dirty="0"/>
              <a:t>Faculty, Department</a:t>
            </a:r>
          </a:p>
          <a:p>
            <a:pPr lvl="0"/>
            <a:endParaRPr lang="en-GB" dirty="0"/>
          </a:p>
          <a:p>
            <a:pPr lvl="0"/>
            <a:endParaRPr lang="en-GB" dirty="0"/>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Tree>
    <p:extLst>
      <p:ext uri="{BB962C8B-B14F-4D97-AF65-F5344CB8AC3E}">
        <p14:creationId xmlns:p14="http://schemas.microsoft.com/office/powerpoint/2010/main" val="2079837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99762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US"/>
              <a:t>Edit Master text styles</a:t>
            </a:r>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32977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02633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22302"/>
            <a:ext cx="2610000" cy="5220000"/>
          </a:xfrm>
          <a:solidFill>
            <a:srgbClr val="34C6C6"/>
          </a:solidFill>
        </p:spPr>
        <p:txBody>
          <a:bodyPr lIns="180000" tIns="180000" rIns="180000" bIns="180000"/>
          <a:lstStyle>
            <a:lvl1pPr marL="11112" indent="0">
              <a:buNone/>
              <a:defRPr/>
            </a:lvl1pPr>
            <a:lvl2pPr>
              <a:buFontTx/>
              <a:buNone/>
              <a:defRPr/>
            </a:lvl2pPr>
          </a:lstStyle>
          <a:p>
            <a:pPr lvl="0"/>
            <a:r>
              <a:rPr lang="en-US" sz="360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rgbClr val="34C6C6"/>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userDrawn="1"/>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rgbClr val="34C6C6"/>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2</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userDrawn="1"/>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p:nvPr>
        </p:nvSpPr>
        <p:spPr>
          <a:xfrm>
            <a:off x="6456040"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rgbClr val="34C6C6"/>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userDrawn="1"/>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99683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dirty="0"/>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74221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49085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86906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able" descr="Text / Table">
            <a:extLst>
              <a:ext uri="{FF2B5EF4-FFF2-40B4-BE49-F238E27FC236}">
                <a16:creationId xmlns:a16="http://schemas.microsoft.com/office/drawing/2014/main" id="{01422A73-1E05-8B44-93EA-70AD3FCEEC9E}"/>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9" name="Text">
            <a:extLst>
              <a:ext uri="{FF2B5EF4-FFF2-40B4-BE49-F238E27FC236}">
                <a16:creationId xmlns:a16="http://schemas.microsoft.com/office/drawing/2014/main" id="{AD015BAE-CDFB-0848-8398-8E01CAEBAAEC}"/>
              </a:ext>
            </a:extLst>
          </p:cNvPr>
          <p:cNvSpPr>
            <a:spLocks noGrp="1"/>
          </p:cNvSpPr>
          <p:nvPr>
            <p:ph type="body" sz="quarter" idx="13"/>
          </p:nvPr>
        </p:nvSpPr>
        <p:spPr>
          <a:xfrm>
            <a:off x="360000" y="3451091"/>
            <a:ext cx="2610000" cy="2894291"/>
          </a:xfrm>
          <a:noFill/>
        </p:spPr>
        <p:txBody>
          <a:bodyPr lIns="0" tIns="0" rIns="0" bIns="0"/>
          <a:lstStyle>
            <a:lvl1pPr>
              <a:defRPr sz="1800"/>
            </a:lvl1pPr>
            <a:lvl2pPr>
              <a:buFontTx/>
              <a:buNone/>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422470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GB" dirty="0"/>
              <a:t>Useful links &amp; contact details</a:t>
            </a:r>
            <a:endParaRPr lang="en-US" dirty="0"/>
          </a:p>
        </p:txBody>
      </p:sp>
      <p:sp>
        <p:nvSpPr>
          <p:cNvPr id="21" name="Text" descr="Text">
            <a:extLst>
              <a:ext uri="{FF2B5EF4-FFF2-40B4-BE49-F238E27FC236}">
                <a16:creationId xmlns:a16="http://schemas.microsoft.com/office/drawing/2014/main" id="{82579D70-1A08-DC42-8CE8-ACA8360A7F42}"/>
              </a:ext>
            </a:extLst>
          </p:cNvPr>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US"/>
              <a:t>Edit Master text styles</a:t>
            </a:r>
          </a:p>
        </p:txBody>
      </p:sp>
      <p:sp>
        <p:nvSpPr>
          <p:cNvPr id="22" name="Text" descr="Text">
            <a:extLst>
              <a:ext uri="{FF2B5EF4-FFF2-40B4-BE49-F238E27FC236}">
                <a16:creationId xmlns:a16="http://schemas.microsoft.com/office/drawing/2014/main" id="{82B359B7-CB0C-544C-88EE-891FC732EECE}"/>
              </a:ext>
            </a:extLst>
          </p:cNvPr>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US" sz="2400">
                <a:latin typeface="Arial" panose="020B0604020202020204" pitchFamily="34" charset="0"/>
                <a:cs typeface="Arial" panose="020B0604020202020204" pitchFamily="34" charset="0"/>
              </a:rPr>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52133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a:extLst>
              <a:ext uri="{FF2B5EF4-FFF2-40B4-BE49-F238E27FC236}">
                <a16:creationId xmlns:a16="http://schemas.microsoft.com/office/drawing/2014/main" id="{EEAA5CE4-559A-4EF2-CD64-E2D060F42A06}"/>
              </a:ext>
            </a:extLst>
          </p:cNvPr>
          <p:cNvPicPr>
            <a:picLocks noChangeAspect="1"/>
          </p:cNvPicPr>
          <p:nvPr userDrawn="1"/>
        </p:nvPicPr>
        <p:blipFill>
          <a:blip r:embed="rId2"/>
          <a:srcRect/>
          <a:stretch/>
        </p:blipFill>
        <p:spPr>
          <a:xfrm>
            <a:off x="0" y="0"/>
            <a:ext cx="12192000" cy="1342239"/>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chemeClr val="tx1"/>
                </a:solidFill>
                <a:latin typeface="+mj-lt"/>
              </a:defRPr>
            </a:lvl1pPr>
          </a:lstStyle>
          <a:p>
            <a:pPr lvl="0"/>
            <a:r>
              <a:rPr lang="en-GB" dirty="0"/>
              <a:t>Faculty, Department</a:t>
            </a:r>
            <a:endParaRPr lang="en-US" dirty="0"/>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a:solidFill>
                  <a:schemeClr val="tx1"/>
                </a:solidFill>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52369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userDrawn="1"/>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UCL Branding">
            <a:extLst>
              <a:ext uri="{FF2B5EF4-FFF2-40B4-BE49-F238E27FC236}">
                <a16:creationId xmlns:a16="http://schemas.microsoft.com/office/drawing/2014/main" id="{F835E0F7-D3C0-0D94-8BF5-63E0ACF221EF}"/>
              </a:ext>
            </a:extLst>
          </p:cNvPr>
          <p:cNvPicPr>
            <a:picLocks noChangeAspect="1"/>
          </p:cNvPicPr>
          <p:nvPr userDrawn="1"/>
        </p:nvPicPr>
        <p:blipFill>
          <a:blip r:embed="rId2"/>
          <a:srcRect/>
          <a:stretch/>
        </p:blipFill>
        <p:spPr>
          <a:xfrm>
            <a:off x="0" y="0"/>
            <a:ext cx="12192000" cy="1342239"/>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chemeClr val="tx1"/>
                </a:solidFill>
                <a:latin typeface="+mj-lt"/>
              </a:defRPr>
            </a:lvl1pPr>
          </a:lstStyle>
          <a:p>
            <a:pPr lvl="0"/>
            <a:r>
              <a:rPr lang="en-GB" dirty="0"/>
              <a:t>Faculty, Department</a:t>
            </a:r>
            <a:endParaRPr lang="en-US" dirty="0"/>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Tree>
    <p:extLst>
      <p:ext uri="{BB962C8B-B14F-4D97-AF65-F5344CB8AC3E}">
        <p14:creationId xmlns:p14="http://schemas.microsoft.com/office/powerpoint/2010/main" val="323269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a:extLst>
              <a:ext uri="{FF2B5EF4-FFF2-40B4-BE49-F238E27FC236}">
                <a16:creationId xmlns:a16="http://schemas.microsoft.com/office/drawing/2014/main" id="{88AD883D-1C07-FAE0-F0BF-DFC2D9B4ECE8}"/>
              </a:ext>
            </a:extLst>
          </p:cNvPr>
          <p:cNvPicPr>
            <a:picLocks noChangeAspect="1"/>
          </p:cNvPicPr>
          <p:nvPr userDrawn="1"/>
        </p:nvPicPr>
        <p:blipFill>
          <a:blip r:embed="rId2"/>
          <a:srcRect/>
          <a:stretch/>
        </p:blipFill>
        <p:spPr>
          <a:xfrm>
            <a:off x="0" y="0"/>
            <a:ext cx="12192000" cy="1342239"/>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chemeClr val="tx1"/>
                </a:solidFill>
                <a:latin typeface="+mj-lt"/>
              </a:defRPr>
            </a:lvl1pPr>
          </a:lstStyle>
          <a:p>
            <a:pPr lvl="0"/>
            <a:r>
              <a:rPr lang="en-GB" dirty="0"/>
              <a:t>Faculty, Department</a:t>
            </a:r>
            <a:endParaRPr lang="en-US"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rgbClr val="34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132625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UCL Branding">
            <a:extLst>
              <a:ext uri="{FF2B5EF4-FFF2-40B4-BE49-F238E27FC236}">
                <a16:creationId xmlns:a16="http://schemas.microsoft.com/office/drawing/2014/main" id="{2F7C67AD-D626-C2F5-D979-429B821D8A9D}"/>
              </a:ext>
            </a:extLst>
          </p:cNvPr>
          <p:cNvPicPr>
            <a:picLocks noChangeAspect="1"/>
          </p:cNvPicPr>
          <p:nvPr userDrawn="1"/>
        </p:nvPicPr>
        <p:blipFill>
          <a:blip r:embed="rId2"/>
          <a:srcRect/>
          <a:stretch/>
        </p:blipFill>
        <p:spPr>
          <a:xfrm>
            <a:off x="0" y="0"/>
            <a:ext cx="12192000" cy="1342239"/>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chemeClr val="tx1"/>
                </a:solidFill>
                <a:latin typeface="+mj-lt"/>
              </a:defRPr>
            </a:lvl1pPr>
          </a:lstStyle>
          <a:p>
            <a:pPr lvl="0"/>
            <a:r>
              <a:rPr lang="en-GB" dirty="0"/>
              <a:t>Faculty, Department</a:t>
            </a:r>
            <a:endParaRPr lang="en-US" dirty="0"/>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0" y="3122579"/>
            <a:ext cx="12192000" cy="3735421"/>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38422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US" dirty="0"/>
              <a:t>Main headline, Arial 44pt bold</a:t>
            </a:r>
          </a:p>
        </p:txBody>
      </p:sp>
      <p:sp>
        <p:nvSpPr>
          <p:cNvPr id="11" name="Sub Heading" descr="Sub heading">
            <a:extLst>
              <a:ext uri="{FF2B5EF4-FFF2-40B4-BE49-F238E27FC236}">
                <a16:creationId xmlns:a16="http://schemas.microsoft.com/office/drawing/2014/main" id="{169F44E5-11A5-074E-ADAE-05ACB4110AED}"/>
              </a:ext>
            </a:extLst>
          </p:cNvPr>
          <p:cNvSpPr>
            <a:spLocks noGrp="1"/>
          </p:cNvSpPr>
          <p:nvPr>
            <p:ph type="body" sz="quarter" idx="15" hasCustomPrompt="1"/>
          </p:nvPr>
        </p:nvSpPr>
        <p:spPr>
          <a:xfrm>
            <a:off x="359228" y="2308225"/>
            <a:ext cx="8719457" cy="1447800"/>
          </a:xfrm>
        </p:spPr>
        <p:txBody>
          <a:bodyPr/>
          <a:lstStyle>
            <a:lvl1pPr marL="11112" indent="0">
              <a:buNone/>
              <a:defRPr>
                <a:solidFill>
                  <a:srgbClr val="000000"/>
                </a:solidFill>
              </a:defRPr>
            </a:lvl1pPr>
          </a:lstStyle>
          <a:p>
            <a:pPr lvl="0"/>
            <a:r>
              <a:rPr lang="en-GB" dirty="0"/>
              <a:t>Large text size, Arial 36 point</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marL="285750" marR="0" lvl="0" indent="-285750" algn="l" defTabSz="914400" rtl="0" eaLnBrk="1" fontAlgn="base" latinLnBrk="0" hangingPunct="1">
              <a:lnSpc>
                <a:spcPct val="90000"/>
              </a:lnSpc>
              <a:spcBef>
                <a:spcPts val="1000"/>
              </a:spcBef>
              <a:spcAft>
                <a:spcPct val="0"/>
              </a:spcAft>
              <a:buClrTx/>
              <a:buSzTx/>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44991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34C6C6"/>
          </a:solidFill>
        </p:spPr>
        <p:txBody>
          <a:bodyPr lIns="360000" tIns="180000"/>
          <a:lstStyle>
            <a:lvl1pPr>
              <a:defRPr baseline="0">
                <a:solidFill>
                  <a:schemeClr val="bg1"/>
                </a:solidFill>
              </a:defRPr>
            </a:lvl1pPr>
          </a:lstStyle>
          <a:p>
            <a:r>
              <a:rPr lang="en-US" dirty="0"/>
              <a:t>Main headline, Arial 44pt bold</a:t>
            </a:r>
          </a:p>
        </p:txBody>
      </p:sp>
      <p:sp>
        <p:nvSpPr>
          <p:cNvPr id="4" name="Sub Heading">
            <a:extLst>
              <a:ext uri="{FF2B5EF4-FFF2-40B4-BE49-F238E27FC236}">
                <a16:creationId xmlns:a16="http://schemas.microsoft.com/office/drawing/2014/main" id="{7EFF5C86-B7E9-E24F-A032-A4DF63C9C46C}"/>
              </a:ext>
            </a:extLst>
          </p:cNvPr>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US"/>
              <a:t>Edit Master text styles</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11112" indent="0">
              <a:buNone/>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141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dirty="0"/>
              <a:t>Main headline, </a:t>
            </a:r>
            <a:br>
              <a:rPr lang="en-US" dirty="0"/>
            </a:br>
            <a:r>
              <a:rPr lang="en-US" dirty="0"/>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42714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11/3/2023</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57986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66A102D5-ABE3-9744-AE9F-9AF93B04BE78}"/>
              </a:ext>
              <a:ext uri="{C183D7F6-B498-43B3-948B-1728B52AA6E4}">
                <adec:decorative xmlns:adec="http://schemas.microsoft.com/office/drawing/2017/decorative" val="1"/>
              </a:ext>
            </a:extLst>
          </p:cNvPr>
          <p:cNvSpPr/>
          <p:nvPr/>
        </p:nvSpPr>
        <p:spPr>
          <a:xfrm>
            <a:off x="0" y="0"/>
            <a:ext cx="12192000" cy="664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CL Branding"/>
          <p:cNvPicPr>
            <a:picLocks noChangeAspect="1"/>
          </p:cNvPicPr>
          <p:nvPr userDrawn="1"/>
        </p:nvPicPr>
        <p:blipFill>
          <a:blip r:embed="rId20"/>
          <a:srcRect/>
          <a:stretch/>
        </p:blipFill>
        <p:spPr>
          <a:xfrm>
            <a:off x="0" y="0"/>
            <a:ext cx="12191999" cy="550662"/>
          </a:xfrm>
          <a:prstGeom prst="rect">
            <a:avLst/>
          </a:prstGeom>
        </p:spPr>
      </p:pic>
      <p:sp>
        <p:nvSpPr>
          <p:cNvPr id="1026" name="Title Headline" descr="Headline">
            <a:extLst>
              <a:ext uri="{FF2B5EF4-FFF2-40B4-BE49-F238E27FC236}">
                <a16:creationId xmlns:a16="http://schemas.microsoft.com/office/drawing/2014/main" id="{1389B5D6-B2B6-B044-8F75-8C9E18FFF8EF}"/>
              </a:ext>
            </a:extLst>
          </p:cNvPr>
          <p:cNvSpPr>
            <a:spLocks noGrp="1" noChangeArrowheads="1"/>
          </p:cNvSpPr>
          <p:nvPr>
            <p:ph type="title"/>
          </p:nvPr>
        </p:nvSpPr>
        <p:spPr bwMode="auto">
          <a:xfrm>
            <a:off x="360000" y="89999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Main headline</a:t>
            </a:r>
            <a:r>
              <a:rPr lang="en-GB" altLang="en-US" dirty="0"/>
              <a:t>, Arial 44pt bold</a:t>
            </a:r>
            <a:endParaRPr lang="en-US" altLang="en-US" dirty="0"/>
          </a:p>
        </p:txBody>
      </p:sp>
      <p:sp>
        <p:nvSpPr>
          <p:cNvPr id="1027" name="Text" descr="Main text">
            <a:extLst>
              <a:ext uri="{FF2B5EF4-FFF2-40B4-BE49-F238E27FC236}">
                <a16:creationId xmlns:a16="http://schemas.microsoft.com/office/drawing/2014/main" id="{840A67E7-10FC-DE4B-8222-DBD366537BA8}"/>
              </a:ext>
            </a:extLst>
          </p:cNvPr>
          <p:cNvSpPr>
            <a:spLocks noGrp="1" noChangeArrowheads="1"/>
          </p:cNvSpPr>
          <p:nvPr>
            <p:ph type="body" idx="1"/>
          </p:nvPr>
        </p:nvSpPr>
        <p:spPr bwMode="auto">
          <a:xfrm>
            <a:off x="360000" y="2376000"/>
            <a:ext cx="10800690"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dirty="0"/>
          </a:p>
        </p:txBody>
      </p:sp>
      <p:sp>
        <p:nvSpPr>
          <p:cNvPr id="4" name="Date " descr="Date">
            <a:extLst>
              <a:ext uri="{FF2B5EF4-FFF2-40B4-BE49-F238E27FC236}">
                <a16:creationId xmlns:a16="http://schemas.microsoft.com/office/drawing/2014/main" id="{BC7573E6-5C96-F54E-8C6A-D81E27BE4948}"/>
              </a:ext>
            </a:extLst>
          </p:cNvPr>
          <p:cNvSpPr>
            <a:spLocks noGrp="1"/>
          </p:cNvSpPr>
          <p:nvPr>
            <p:ph type="dt" sz="half" idx="2"/>
          </p:nvPr>
        </p:nvSpPr>
        <p:spPr>
          <a:xfrm>
            <a:off x="362211" y="6480000"/>
            <a:ext cx="2743200" cy="360000"/>
          </a:xfrm>
          <a:prstGeom prst="rect">
            <a:avLst/>
          </a:prstGeom>
        </p:spPr>
        <p:txBody>
          <a:bodyPr vert="horz" lIns="0" tIns="0" rIns="0" bIns="0" rtlCol="0" anchor="t" anchorCtr="0"/>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6478F44-CA4B-8F47-8400-2C19AC9A20AB}" type="datetimeFigureOut">
              <a:rPr lang="en-US" smtClean="0"/>
              <a:pPr>
                <a:defRPr/>
              </a:pPr>
              <a:t>11/3/2023</a:t>
            </a:fld>
            <a:endParaRPr lang="en-US" dirty="0"/>
          </a:p>
        </p:txBody>
      </p:sp>
      <p:sp>
        <p:nvSpPr>
          <p:cNvPr id="5" name="Footer " descr="Footer title">
            <a:extLst>
              <a:ext uri="{FF2B5EF4-FFF2-40B4-BE49-F238E27FC236}">
                <a16:creationId xmlns:a16="http://schemas.microsoft.com/office/drawing/2014/main" id="{1B01C4CC-C66F-714D-B313-340C31FA703F}"/>
              </a:ext>
            </a:extLst>
          </p:cNvPr>
          <p:cNvSpPr>
            <a:spLocks noGrp="1"/>
          </p:cNvSpPr>
          <p:nvPr>
            <p:ph type="ftr" sz="quarter" idx="3"/>
          </p:nvPr>
        </p:nvSpPr>
        <p:spPr>
          <a:xfrm>
            <a:off x="4320000" y="6480000"/>
            <a:ext cx="6480000" cy="360000"/>
          </a:xfrm>
          <a:prstGeom prst="rect">
            <a:avLst/>
          </a:prstGeom>
        </p:spPr>
        <p:txBody>
          <a:bodyPr vert="horz" lIns="0" tIns="0" rIns="0" bIns="0" rtlCol="0" anchor="t" anchorCtr="0"/>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descr="Page number">
            <a:extLst>
              <a:ext uri="{FF2B5EF4-FFF2-40B4-BE49-F238E27FC236}">
                <a16:creationId xmlns:a16="http://schemas.microsoft.com/office/drawing/2014/main" id="{D2C68658-D4C2-394E-8334-67AC9BE3F122}"/>
              </a:ext>
            </a:extLst>
          </p:cNvPr>
          <p:cNvSpPr>
            <a:spLocks noGrp="1"/>
          </p:cNvSpPr>
          <p:nvPr>
            <p:ph type="sldNum" sz="quarter" idx="4"/>
          </p:nvPr>
        </p:nvSpPr>
        <p:spPr>
          <a:xfrm>
            <a:off x="11123111" y="6480000"/>
            <a:ext cx="769307" cy="269918"/>
          </a:xfrm>
          <a:prstGeom prst="rect">
            <a:avLst/>
          </a:prstGeom>
        </p:spPr>
        <p:txBody>
          <a:bodyPr vert="horz" lIns="0" tIns="0" rIns="0" bIns="0" rtlCol="0" anchor="t" anchorCtr="0"/>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0021098"/>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3"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l" rtl="0" eaLnBrk="1" fontAlgn="base" hangingPunct="1">
        <a:lnSpc>
          <a:spcPct val="90000"/>
        </a:lnSpc>
        <a:spcBef>
          <a:spcPct val="0"/>
        </a:spcBef>
        <a:spcAft>
          <a:spcPct val="0"/>
        </a:spcAft>
        <a:defRPr sz="4400" b="1" i="0" kern="1200" baseline="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4.xml"/><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10.xml"/><Relationship Id="rId6" Type="http://schemas.openxmlformats.org/officeDocument/2006/relationships/image" Target="../media/image20.jpg"/><Relationship Id="rId5" Type="http://schemas.openxmlformats.org/officeDocument/2006/relationships/hyperlink" Target="mailto:p.puxon@ucl.ac.uk" TargetMode="External"/><Relationship Id="rId4" Type="http://schemas.openxmlformats.org/officeDocument/2006/relationships/hyperlink" Target="mailto:ayanna.prevatt-goldstein@ucl.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Academic Communication Centre</a:t>
            </a:r>
          </a:p>
        </p:txBody>
      </p:sp>
      <p:sp>
        <p:nvSpPr>
          <p:cNvPr id="5" name="Title 4" descr="Heading"/>
          <p:cNvSpPr>
            <a:spLocks noGrp="1"/>
          </p:cNvSpPr>
          <p:nvPr>
            <p:ph type="title"/>
          </p:nvPr>
        </p:nvSpPr>
        <p:spPr/>
        <p:txBody>
          <a:bodyPr/>
          <a:lstStyle/>
          <a:p>
            <a:r>
              <a:rPr lang="en-GB" dirty="0"/>
              <a:t>The use of AI tools in the reading-into-writing process: gains, losses and recommendations</a:t>
            </a:r>
            <a:br>
              <a:rPr lang="en-GB" dirty="0"/>
            </a:br>
            <a:br>
              <a:rPr lang="en-GB" dirty="0"/>
            </a:br>
            <a:endParaRPr lang="en-GB" dirty="0"/>
          </a:p>
        </p:txBody>
      </p:sp>
      <p:sp>
        <p:nvSpPr>
          <p:cNvPr id="4" name="Text Placeholder 4" descr="Text">
            <a:extLst>
              <a:ext uri="{FF2B5EF4-FFF2-40B4-BE49-F238E27FC236}">
                <a16:creationId xmlns:a16="http://schemas.microsoft.com/office/drawing/2014/main" id="{0DE3C823-86EB-012B-B07A-2879016AD5D7}"/>
              </a:ext>
            </a:extLst>
          </p:cNvPr>
          <p:cNvSpPr>
            <a:spLocks noGrp="1"/>
          </p:cNvSpPr>
          <p:nvPr>
            <p:ph type="body" sz="quarter" idx="13"/>
          </p:nvPr>
        </p:nvSpPr>
        <p:spPr>
          <a:xfrm>
            <a:off x="360000" y="4358210"/>
            <a:ext cx="9774284" cy="958583"/>
          </a:xfrm>
        </p:spPr>
        <p:txBody>
          <a:bodyPr lIns="91440" tIns="45720" rIns="91440" bIns="45720" anchor="t"/>
          <a:lstStyle/>
          <a:p>
            <a:pPr marL="0" indent="0">
              <a:buNone/>
            </a:pPr>
            <a:r>
              <a:rPr lang="en-GB" sz="2000" dirty="0"/>
              <a:t>AI Changemakers lunch and learn session</a:t>
            </a:r>
          </a:p>
          <a:p>
            <a:pPr marL="0" indent="0">
              <a:buNone/>
            </a:pPr>
            <a:r>
              <a:rPr lang="en-GB" sz="2000" dirty="0"/>
              <a:t>15</a:t>
            </a:r>
            <a:r>
              <a:rPr lang="en-GB" sz="2000" baseline="30000" dirty="0"/>
              <a:t>th</a:t>
            </a:r>
            <a:r>
              <a:rPr lang="en-GB" sz="2000" dirty="0"/>
              <a:t> November</a:t>
            </a:r>
          </a:p>
          <a:p>
            <a:pPr marL="0" indent="0">
              <a:buNone/>
            </a:pPr>
            <a:endParaRPr lang="en-GB" sz="2000" dirty="0"/>
          </a:p>
          <a:p>
            <a:pPr marL="0" indent="0">
              <a:buNone/>
            </a:pPr>
            <a:r>
              <a:rPr lang="en-GB" sz="2000" dirty="0"/>
              <a:t>Peter </a:t>
            </a:r>
            <a:r>
              <a:rPr lang="en-GB" sz="2000" dirty="0" err="1"/>
              <a:t>Puxon</a:t>
            </a:r>
            <a:r>
              <a:rPr lang="en-GB" sz="2000" dirty="0"/>
              <a:t>, Jessica Brook, Ayanna Prevatt-Goldstein </a:t>
            </a:r>
            <a:endParaRPr lang="en-GB" sz="2000" dirty="0">
              <a:cs typeface="Arial"/>
            </a:endParaRPr>
          </a:p>
          <a:p>
            <a:pPr marL="0" indent="0">
              <a:buNone/>
            </a:pPr>
            <a:r>
              <a:rPr lang="en-GB" sz="2000" dirty="0"/>
              <a:t>Academic Communication Centre (ACC)</a:t>
            </a:r>
            <a:endParaRPr lang="en-GB" sz="2000">
              <a:cs typeface="Arial"/>
            </a:endParaRPr>
          </a:p>
        </p:txBody>
      </p:sp>
    </p:spTree>
    <p:extLst>
      <p:ext uri="{BB962C8B-B14F-4D97-AF65-F5344CB8AC3E}">
        <p14:creationId xmlns:p14="http://schemas.microsoft.com/office/powerpoint/2010/main" val="161594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p:txBody>
          <a:bodyPr/>
          <a:lstStyle/>
          <a:p>
            <a:r>
              <a:rPr lang="en-GB" dirty="0"/>
              <a:t>Who we are</a:t>
            </a:r>
          </a:p>
        </p:txBody>
      </p:sp>
      <p:sp>
        <p:nvSpPr>
          <p:cNvPr id="5" name="Text Placeholder 4" descr="Text"/>
          <p:cNvSpPr>
            <a:spLocks noGrp="1"/>
          </p:cNvSpPr>
          <p:nvPr>
            <p:ph type="body" sz="quarter" idx="13"/>
          </p:nvPr>
        </p:nvSpPr>
        <p:spPr>
          <a:xfrm>
            <a:off x="8392953" y="1569450"/>
            <a:ext cx="3799047" cy="3690808"/>
          </a:xfrm>
        </p:spPr>
        <p:txBody>
          <a:bodyPr/>
          <a:lstStyle/>
          <a:p>
            <a:pPr marL="0" indent="0">
              <a:buNone/>
            </a:pPr>
            <a:r>
              <a:rPr lang="en-GB" sz="2000" dirty="0"/>
              <a:t>Zsofia Varga: 3</a:t>
            </a:r>
            <a:r>
              <a:rPr lang="en-GB" sz="2000" baseline="30000" dirty="0"/>
              <a:t>rd</a:t>
            </a:r>
            <a:r>
              <a:rPr lang="en-GB" sz="2000" dirty="0"/>
              <a:t> Year BSc Linguistics   </a:t>
            </a:r>
          </a:p>
          <a:p>
            <a:pPr marL="0" indent="0">
              <a:buNone/>
            </a:pPr>
            <a:endParaRPr lang="en-GB" sz="2000" dirty="0"/>
          </a:p>
          <a:p>
            <a:pPr marL="0" indent="0">
              <a:buNone/>
            </a:pPr>
            <a:r>
              <a:rPr lang="en-GB" sz="2000" dirty="0" err="1"/>
              <a:t>Yishan</a:t>
            </a:r>
            <a:r>
              <a:rPr lang="en-GB" sz="2000" dirty="0"/>
              <a:t> Li: 1</a:t>
            </a:r>
            <a:r>
              <a:rPr lang="en-GB" sz="2000" baseline="30000" dirty="0"/>
              <a:t>st</a:t>
            </a:r>
            <a:r>
              <a:rPr lang="en-GB" sz="2000" dirty="0"/>
              <a:t> Year BSc Bioscience</a:t>
            </a:r>
          </a:p>
          <a:p>
            <a:pPr marL="0" indent="0">
              <a:buNone/>
            </a:pPr>
            <a:endParaRPr lang="en-GB" sz="2000" dirty="0"/>
          </a:p>
          <a:p>
            <a:pPr marL="0" indent="0">
              <a:buNone/>
            </a:pPr>
            <a:r>
              <a:rPr lang="en-GB" sz="2000" dirty="0" err="1"/>
              <a:t>Anenyah</a:t>
            </a:r>
            <a:r>
              <a:rPr lang="en-GB" sz="2000" dirty="0"/>
              <a:t> Venkatesan: MSc International Planning</a:t>
            </a:r>
          </a:p>
          <a:p>
            <a:pPr marL="0" indent="0">
              <a:buNone/>
            </a:pPr>
            <a:endParaRPr lang="en-GB" sz="2000" dirty="0"/>
          </a:p>
          <a:p>
            <a:pPr marL="0" indent="0">
              <a:buNone/>
            </a:pPr>
            <a:r>
              <a:rPr lang="en-GB" sz="2000" dirty="0"/>
              <a:t>Peter Puxon, Jessica Brook, Ayanna Prevatt-Goldstein: UCL Academic Communication Centre (ACC)</a:t>
            </a:r>
          </a:p>
        </p:txBody>
      </p:sp>
      <p:pic>
        <p:nvPicPr>
          <p:cNvPr id="3" name="Picture 2">
            <a:extLst>
              <a:ext uri="{FF2B5EF4-FFF2-40B4-BE49-F238E27FC236}">
                <a16:creationId xmlns:a16="http://schemas.microsoft.com/office/drawing/2014/main" id="{86568807-06FD-C38A-F107-49F3D162E49F}"/>
              </a:ext>
            </a:extLst>
          </p:cNvPr>
          <p:cNvPicPr>
            <a:picLocks noChangeAspect="1"/>
          </p:cNvPicPr>
          <p:nvPr/>
        </p:nvPicPr>
        <p:blipFill>
          <a:blip r:embed="rId2"/>
          <a:stretch>
            <a:fillRect/>
          </a:stretch>
        </p:blipFill>
        <p:spPr>
          <a:xfrm>
            <a:off x="360000" y="1502872"/>
            <a:ext cx="7765765" cy="4337490"/>
          </a:xfrm>
          <a:prstGeom prst="rect">
            <a:avLst/>
          </a:prstGeom>
        </p:spPr>
      </p:pic>
    </p:spTree>
    <p:extLst>
      <p:ext uri="{BB962C8B-B14F-4D97-AF65-F5344CB8AC3E}">
        <p14:creationId xmlns:p14="http://schemas.microsoft.com/office/powerpoint/2010/main" val="158457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Heading"/>
          <p:cNvSpPr>
            <a:spLocks noGrp="1"/>
          </p:cNvSpPr>
          <p:nvPr>
            <p:ph type="title"/>
          </p:nvPr>
        </p:nvSpPr>
        <p:spPr/>
        <p:txBody>
          <a:bodyPr/>
          <a:lstStyle/>
          <a:p>
            <a:r>
              <a:rPr lang="en-GB" dirty="0"/>
              <a:t>Why we did the project</a:t>
            </a:r>
          </a:p>
        </p:txBody>
      </p:sp>
      <p:sp>
        <p:nvSpPr>
          <p:cNvPr id="13" name="Text Placeholder 12" descr="Text"/>
          <p:cNvSpPr>
            <a:spLocks noGrp="1"/>
          </p:cNvSpPr>
          <p:nvPr>
            <p:ph type="body" sz="quarter" idx="15"/>
          </p:nvPr>
        </p:nvSpPr>
        <p:spPr>
          <a:xfrm>
            <a:off x="4009281" y="5611658"/>
            <a:ext cx="3419900" cy="417445"/>
          </a:xfrm>
        </p:spPr>
        <p:txBody>
          <a:bodyPr/>
          <a:lstStyle/>
          <a:p>
            <a:pPr marL="0" indent="0">
              <a:buNone/>
            </a:pPr>
            <a:r>
              <a:rPr lang="en-GB" dirty="0"/>
              <a:t>Good or bad????</a:t>
            </a:r>
          </a:p>
        </p:txBody>
      </p:sp>
      <p:sp>
        <p:nvSpPr>
          <p:cNvPr id="2" name="Text Placeholder 1">
            <a:extLst>
              <a:ext uri="{FF2B5EF4-FFF2-40B4-BE49-F238E27FC236}">
                <a16:creationId xmlns:a16="http://schemas.microsoft.com/office/drawing/2014/main" id="{F83DDD20-C23E-12B5-119A-114AAC5F05C0}"/>
              </a:ext>
            </a:extLst>
          </p:cNvPr>
          <p:cNvSpPr>
            <a:spLocks noGrp="1"/>
          </p:cNvSpPr>
          <p:nvPr>
            <p:ph type="body" sz="quarter" idx="13"/>
          </p:nvPr>
        </p:nvSpPr>
        <p:spPr>
          <a:xfrm>
            <a:off x="360000" y="5611658"/>
            <a:ext cx="3395923" cy="663252"/>
          </a:xfrm>
        </p:spPr>
        <p:txBody>
          <a:bodyPr/>
          <a:lstStyle/>
          <a:p>
            <a:pPr marL="0" indent="0">
              <a:buNone/>
            </a:pPr>
            <a:r>
              <a:rPr lang="en-GB" dirty="0"/>
              <a:t>Embrace AI!</a:t>
            </a:r>
          </a:p>
        </p:txBody>
      </p:sp>
      <p:pic>
        <p:nvPicPr>
          <p:cNvPr id="4" name="Picture 3">
            <a:extLst>
              <a:ext uri="{FF2B5EF4-FFF2-40B4-BE49-F238E27FC236}">
                <a16:creationId xmlns:a16="http://schemas.microsoft.com/office/drawing/2014/main" id="{8EF99266-E43E-A9DD-EC01-E6DC921255E4}"/>
              </a:ext>
            </a:extLst>
          </p:cNvPr>
          <p:cNvPicPr>
            <a:picLocks noChangeAspect="1"/>
          </p:cNvPicPr>
          <p:nvPr/>
        </p:nvPicPr>
        <p:blipFill>
          <a:blip r:embed="rId2"/>
          <a:stretch>
            <a:fillRect/>
          </a:stretch>
        </p:blipFill>
        <p:spPr>
          <a:xfrm>
            <a:off x="360000" y="2699729"/>
            <a:ext cx="3718107" cy="2634040"/>
          </a:xfrm>
          <a:prstGeom prst="rect">
            <a:avLst/>
          </a:prstGeom>
        </p:spPr>
      </p:pic>
      <p:pic>
        <p:nvPicPr>
          <p:cNvPr id="6" name="Picture 5">
            <a:extLst>
              <a:ext uri="{FF2B5EF4-FFF2-40B4-BE49-F238E27FC236}">
                <a16:creationId xmlns:a16="http://schemas.microsoft.com/office/drawing/2014/main" id="{19CA68E1-FCBC-F359-E603-9557538E77E8}"/>
              </a:ext>
            </a:extLst>
          </p:cNvPr>
          <p:cNvPicPr>
            <a:picLocks noChangeAspect="1"/>
          </p:cNvPicPr>
          <p:nvPr/>
        </p:nvPicPr>
        <p:blipFill>
          <a:blip r:embed="rId3"/>
          <a:stretch>
            <a:fillRect/>
          </a:stretch>
        </p:blipFill>
        <p:spPr>
          <a:xfrm>
            <a:off x="4078107" y="2473994"/>
            <a:ext cx="4697103" cy="2931668"/>
          </a:xfrm>
          <a:prstGeom prst="rect">
            <a:avLst/>
          </a:prstGeom>
        </p:spPr>
      </p:pic>
      <p:pic>
        <p:nvPicPr>
          <p:cNvPr id="10" name="Picture 9">
            <a:extLst>
              <a:ext uri="{FF2B5EF4-FFF2-40B4-BE49-F238E27FC236}">
                <a16:creationId xmlns:a16="http://schemas.microsoft.com/office/drawing/2014/main" id="{08D27A05-F091-BE90-1E31-02D16BA161A5}"/>
              </a:ext>
            </a:extLst>
          </p:cNvPr>
          <p:cNvPicPr>
            <a:picLocks noChangeAspect="1"/>
          </p:cNvPicPr>
          <p:nvPr/>
        </p:nvPicPr>
        <p:blipFill>
          <a:blip r:embed="rId4"/>
          <a:stretch>
            <a:fillRect/>
          </a:stretch>
        </p:blipFill>
        <p:spPr>
          <a:xfrm>
            <a:off x="8775210" y="1484421"/>
            <a:ext cx="3416476" cy="4083260"/>
          </a:xfrm>
          <a:prstGeom prst="rect">
            <a:avLst/>
          </a:prstGeom>
        </p:spPr>
      </p:pic>
      <p:sp>
        <p:nvSpPr>
          <p:cNvPr id="14" name="Text Placeholder 12" descr="Text">
            <a:extLst>
              <a:ext uri="{FF2B5EF4-FFF2-40B4-BE49-F238E27FC236}">
                <a16:creationId xmlns:a16="http://schemas.microsoft.com/office/drawing/2014/main" id="{77F5B0E6-0282-C274-B2DC-C0DD3C425346}"/>
              </a:ext>
            </a:extLst>
          </p:cNvPr>
          <p:cNvSpPr txBox="1">
            <a:spLocks/>
          </p:cNvSpPr>
          <p:nvPr/>
        </p:nvSpPr>
        <p:spPr bwMode="auto">
          <a:xfrm>
            <a:off x="8775210" y="5734658"/>
            <a:ext cx="3419900" cy="41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Teacher says, student does</a:t>
            </a:r>
          </a:p>
        </p:txBody>
      </p:sp>
      <p:sp>
        <p:nvSpPr>
          <p:cNvPr id="15" name="Text Placeholder 1">
            <a:extLst>
              <a:ext uri="{FF2B5EF4-FFF2-40B4-BE49-F238E27FC236}">
                <a16:creationId xmlns:a16="http://schemas.microsoft.com/office/drawing/2014/main" id="{34445B58-0CAB-2272-4AD4-CD0BF330FB3A}"/>
              </a:ext>
            </a:extLst>
          </p:cNvPr>
          <p:cNvSpPr txBox="1">
            <a:spLocks/>
          </p:cNvSpPr>
          <p:nvPr/>
        </p:nvSpPr>
        <p:spPr bwMode="auto">
          <a:xfrm>
            <a:off x="392020" y="1651441"/>
            <a:ext cx="8152211" cy="41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We wanted to explore / challenge some prevailing narratives around AI in the writing process…</a:t>
            </a:r>
          </a:p>
        </p:txBody>
      </p:sp>
    </p:spTree>
    <p:extLst>
      <p:ext uri="{BB962C8B-B14F-4D97-AF65-F5344CB8AC3E}">
        <p14:creationId xmlns:p14="http://schemas.microsoft.com/office/powerpoint/2010/main" val="2428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build="p"/>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Heading"/>
          <p:cNvSpPr>
            <a:spLocks noGrp="1"/>
          </p:cNvSpPr>
          <p:nvPr>
            <p:ph type="title"/>
          </p:nvPr>
        </p:nvSpPr>
        <p:spPr/>
        <p:txBody>
          <a:bodyPr/>
          <a:lstStyle/>
          <a:p>
            <a:r>
              <a:rPr lang="en-GB" dirty="0"/>
              <a:t>Why we did the project</a:t>
            </a:r>
          </a:p>
        </p:txBody>
      </p:sp>
      <p:sp>
        <p:nvSpPr>
          <p:cNvPr id="13" name="Text Placeholder 12" descr="Text"/>
          <p:cNvSpPr>
            <a:spLocks noGrp="1"/>
          </p:cNvSpPr>
          <p:nvPr>
            <p:ph type="body" sz="quarter" idx="15"/>
          </p:nvPr>
        </p:nvSpPr>
        <p:spPr>
          <a:xfrm>
            <a:off x="4289224" y="4858154"/>
            <a:ext cx="3419900" cy="417445"/>
          </a:xfrm>
        </p:spPr>
        <p:txBody>
          <a:bodyPr/>
          <a:lstStyle/>
          <a:p>
            <a:pPr marL="0" indent="0">
              <a:buNone/>
            </a:pPr>
            <a:r>
              <a:rPr lang="en-GB" dirty="0"/>
              <a:t>To outsource or not?</a:t>
            </a:r>
          </a:p>
        </p:txBody>
      </p:sp>
      <p:sp>
        <p:nvSpPr>
          <p:cNvPr id="2" name="Text Placeholder 1">
            <a:extLst>
              <a:ext uri="{FF2B5EF4-FFF2-40B4-BE49-F238E27FC236}">
                <a16:creationId xmlns:a16="http://schemas.microsoft.com/office/drawing/2014/main" id="{F83DDD20-C23E-12B5-119A-114AAC5F05C0}"/>
              </a:ext>
            </a:extLst>
          </p:cNvPr>
          <p:cNvSpPr>
            <a:spLocks noGrp="1"/>
          </p:cNvSpPr>
          <p:nvPr>
            <p:ph type="body" sz="quarter" idx="13"/>
          </p:nvPr>
        </p:nvSpPr>
        <p:spPr>
          <a:xfrm>
            <a:off x="360000" y="4858155"/>
            <a:ext cx="4359484" cy="417445"/>
          </a:xfrm>
        </p:spPr>
        <p:txBody>
          <a:bodyPr/>
          <a:lstStyle/>
          <a:p>
            <a:pPr marL="0" indent="0">
              <a:buNone/>
            </a:pPr>
            <a:r>
              <a:rPr lang="en-GB" dirty="0"/>
              <a:t>Feelings and experiences</a:t>
            </a:r>
          </a:p>
        </p:txBody>
      </p:sp>
      <p:sp>
        <p:nvSpPr>
          <p:cNvPr id="15" name="Text Placeholder 1">
            <a:extLst>
              <a:ext uri="{FF2B5EF4-FFF2-40B4-BE49-F238E27FC236}">
                <a16:creationId xmlns:a16="http://schemas.microsoft.com/office/drawing/2014/main" id="{34445B58-0CAB-2272-4AD4-CD0BF330FB3A}"/>
              </a:ext>
            </a:extLst>
          </p:cNvPr>
          <p:cNvSpPr txBox="1">
            <a:spLocks/>
          </p:cNvSpPr>
          <p:nvPr/>
        </p:nvSpPr>
        <p:spPr bwMode="auto">
          <a:xfrm>
            <a:off x="392020" y="1651441"/>
            <a:ext cx="8152211" cy="41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We wanted to focus more on…</a:t>
            </a:r>
          </a:p>
        </p:txBody>
      </p:sp>
      <p:pic>
        <p:nvPicPr>
          <p:cNvPr id="5" name="Picture 4">
            <a:extLst>
              <a:ext uri="{FF2B5EF4-FFF2-40B4-BE49-F238E27FC236}">
                <a16:creationId xmlns:a16="http://schemas.microsoft.com/office/drawing/2014/main" id="{0B7F3A22-2562-8848-2D01-9183EA66021E}"/>
              </a:ext>
            </a:extLst>
          </p:cNvPr>
          <p:cNvPicPr>
            <a:picLocks noChangeAspect="1"/>
          </p:cNvPicPr>
          <p:nvPr/>
        </p:nvPicPr>
        <p:blipFill>
          <a:blip r:embed="rId2"/>
          <a:stretch>
            <a:fillRect/>
          </a:stretch>
        </p:blipFill>
        <p:spPr>
          <a:xfrm>
            <a:off x="112486" y="2267999"/>
            <a:ext cx="3988005" cy="2254366"/>
          </a:xfrm>
          <a:prstGeom prst="rect">
            <a:avLst/>
          </a:prstGeom>
        </p:spPr>
      </p:pic>
      <p:pic>
        <p:nvPicPr>
          <p:cNvPr id="9" name="Picture 8">
            <a:extLst>
              <a:ext uri="{FF2B5EF4-FFF2-40B4-BE49-F238E27FC236}">
                <a16:creationId xmlns:a16="http://schemas.microsoft.com/office/drawing/2014/main" id="{E4433695-3380-202B-60A6-3E2AE72272A3}"/>
              </a:ext>
            </a:extLst>
          </p:cNvPr>
          <p:cNvPicPr>
            <a:picLocks noChangeAspect="1"/>
          </p:cNvPicPr>
          <p:nvPr/>
        </p:nvPicPr>
        <p:blipFill>
          <a:blip r:embed="rId3"/>
          <a:stretch>
            <a:fillRect/>
          </a:stretch>
        </p:blipFill>
        <p:spPr>
          <a:xfrm>
            <a:off x="4289224" y="2240312"/>
            <a:ext cx="4145335" cy="2477873"/>
          </a:xfrm>
          <a:prstGeom prst="rect">
            <a:avLst/>
          </a:prstGeom>
        </p:spPr>
      </p:pic>
      <p:pic>
        <p:nvPicPr>
          <p:cNvPr id="16" name="Picture 15">
            <a:extLst>
              <a:ext uri="{FF2B5EF4-FFF2-40B4-BE49-F238E27FC236}">
                <a16:creationId xmlns:a16="http://schemas.microsoft.com/office/drawing/2014/main" id="{0E38ED70-4D95-BCBD-FBCC-3C8DF41BE0E4}"/>
              </a:ext>
            </a:extLst>
          </p:cNvPr>
          <p:cNvPicPr>
            <a:picLocks noChangeAspect="1"/>
          </p:cNvPicPr>
          <p:nvPr/>
        </p:nvPicPr>
        <p:blipFill>
          <a:blip r:embed="rId4"/>
          <a:stretch>
            <a:fillRect/>
          </a:stretch>
        </p:blipFill>
        <p:spPr>
          <a:xfrm>
            <a:off x="8501948" y="2246143"/>
            <a:ext cx="3554678" cy="2365714"/>
          </a:xfrm>
          <a:prstGeom prst="rect">
            <a:avLst/>
          </a:prstGeom>
        </p:spPr>
      </p:pic>
      <p:sp>
        <p:nvSpPr>
          <p:cNvPr id="17" name="Text Placeholder 12" descr="Text">
            <a:extLst>
              <a:ext uri="{FF2B5EF4-FFF2-40B4-BE49-F238E27FC236}">
                <a16:creationId xmlns:a16="http://schemas.microsoft.com/office/drawing/2014/main" id="{4578C198-F4B4-94B0-E587-91D917C2C900}"/>
              </a:ext>
            </a:extLst>
          </p:cNvPr>
          <p:cNvSpPr txBox="1">
            <a:spLocks/>
          </p:cNvSpPr>
          <p:nvPr/>
        </p:nvSpPr>
        <p:spPr bwMode="auto">
          <a:xfrm>
            <a:off x="8501948" y="4858153"/>
            <a:ext cx="3419900" cy="41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Process not product</a:t>
            </a:r>
          </a:p>
        </p:txBody>
      </p:sp>
    </p:spTree>
    <p:extLst>
      <p:ext uri="{BB962C8B-B14F-4D97-AF65-F5344CB8AC3E}">
        <p14:creationId xmlns:p14="http://schemas.microsoft.com/office/powerpoint/2010/main" val="23937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build="p"/>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BA89-D041-922D-CB77-D9DF0873967C}"/>
              </a:ext>
            </a:extLst>
          </p:cNvPr>
          <p:cNvSpPr>
            <a:spLocks noGrp="1"/>
          </p:cNvSpPr>
          <p:nvPr>
            <p:ph type="title"/>
          </p:nvPr>
        </p:nvSpPr>
        <p:spPr/>
        <p:txBody>
          <a:bodyPr/>
          <a:lstStyle/>
          <a:p>
            <a:r>
              <a:rPr lang="en-GB" dirty="0"/>
              <a:t>What we did</a:t>
            </a:r>
          </a:p>
        </p:txBody>
      </p:sp>
      <p:sp>
        <p:nvSpPr>
          <p:cNvPr id="3" name="Text Placeholder 2">
            <a:extLst>
              <a:ext uri="{FF2B5EF4-FFF2-40B4-BE49-F238E27FC236}">
                <a16:creationId xmlns:a16="http://schemas.microsoft.com/office/drawing/2014/main" id="{4A083C38-ECC0-33D6-C9F3-3D030B2833E5}"/>
              </a:ext>
            </a:extLst>
          </p:cNvPr>
          <p:cNvSpPr>
            <a:spLocks noGrp="1"/>
          </p:cNvSpPr>
          <p:nvPr>
            <p:ph type="body" sz="quarter" idx="13"/>
          </p:nvPr>
        </p:nvSpPr>
        <p:spPr>
          <a:xfrm>
            <a:off x="360000" y="1713908"/>
            <a:ext cx="7181342" cy="4608233"/>
          </a:xfrm>
        </p:spPr>
        <p:txBody>
          <a:bodyPr/>
          <a:lstStyle/>
          <a:p>
            <a:pPr marL="0" indent="0">
              <a:buNone/>
            </a:pPr>
            <a:r>
              <a:rPr lang="en-US" sz="2200" dirty="0"/>
              <a:t>Students completed a written assignment from their course using AI tools:</a:t>
            </a:r>
          </a:p>
          <a:p>
            <a:pPr marL="0" indent="0">
              <a:buNone/>
            </a:pPr>
            <a:r>
              <a:rPr lang="en-US" sz="2200" dirty="0"/>
              <a:t>1. </a:t>
            </a:r>
            <a:r>
              <a:rPr lang="en-US" sz="2200" b="1" dirty="0"/>
              <a:t>Reflection</a:t>
            </a:r>
            <a:r>
              <a:rPr lang="en-US" sz="2200" dirty="0"/>
              <a:t>: Write about your non-AI reading into-writing-process (challenges and satisfactions), the intended learning outcomes of the assignment and what you hope to learn through completing the assignment.</a:t>
            </a:r>
          </a:p>
          <a:p>
            <a:pPr marL="0" indent="0">
              <a:buNone/>
            </a:pPr>
            <a:r>
              <a:rPr lang="en-US" sz="2200" dirty="0"/>
              <a:t>2. </a:t>
            </a:r>
            <a:r>
              <a:rPr lang="en-US" sz="2200" b="1" dirty="0"/>
              <a:t>Task</a:t>
            </a:r>
            <a:r>
              <a:rPr lang="en-US" sz="2200" dirty="0"/>
              <a:t>: Complete an assignment in three weeks using some AI writing tools. Record reflections on the process in a diary.   </a:t>
            </a:r>
          </a:p>
          <a:p>
            <a:pPr marL="0" indent="0">
              <a:buNone/>
            </a:pPr>
            <a:r>
              <a:rPr lang="en-US" sz="2200" dirty="0"/>
              <a:t>3. </a:t>
            </a:r>
            <a:r>
              <a:rPr lang="en-US" sz="2200" b="1" dirty="0"/>
              <a:t>Interviews</a:t>
            </a:r>
            <a:r>
              <a:rPr lang="en-US" sz="2200" dirty="0"/>
              <a:t>: How did the non-AI and AI-assisted writing processes differ? What was gained and lost in using these tools? How do you feel about using these AI tools?</a:t>
            </a:r>
          </a:p>
          <a:p>
            <a:endParaRPr lang="en-GB" dirty="0"/>
          </a:p>
        </p:txBody>
      </p:sp>
      <p:pic>
        <p:nvPicPr>
          <p:cNvPr id="4" name="Picture 3">
            <a:extLst>
              <a:ext uri="{FF2B5EF4-FFF2-40B4-BE49-F238E27FC236}">
                <a16:creationId xmlns:a16="http://schemas.microsoft.com/office/drawing/2014/main" id="{59A48CC6-2D19-4ADA-12FC-8C9556A96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115" y="1480506"/>
            <a:ext cx="4597400" cy="2971165"/>
          </a:xfrm>
          <a:prstGeom prst="rect">
            <a:avLst/>
          </a:prstGeom>
        </p:spPr>
      </p:pic>
    </p:spTree>
    <p:extLst>
      <p:ext uri="{BB962C8B-B14F-4D97-AF65-F5344CB8AC3E}">
        <p14:creationId xmlns:p14="http://schemas.microsoft.com/office/powerpoint/2010/main" val="2575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Heading"/>
          <p:cNvSpPr>
            <a:spLocks noGrp="1"/>
          </p:cNvSpPr>
          <p:nvPr>
            <p:ph type="title"/>
          </p:nvPr>
        </p:nvSpPr>
        <p:spPr/>
        <p:txBody>
          <a:bodyPr/>
          <a:lstStyle/>
          <a:p>
            <a:r>
              <a:rPr lang="en-GB" dirty="0"/>
              <a:t>What we found</a:t>
            </a:r>
          </a:p>
        </p:txBody>
      </p:sp>
      <p:sp>
        <p:nvSpPr>
          <p:cNvPr id="13" name="Text Placeholder 12" descr="Text"/>
          <p:cNvSpPr>
            <a:spLocks noGrp="1"/>
          </p:cNvSpPr>
          <p:nvPr>
            <p:ph type="body" sz="quarter" idx="15"/>
          </p:nvPr>
        </p:nvSpPr>
        <p:spPr>
          <a:xfrm>
            <a:off x="890093" y="2852047"/>
            <a:ext cx="1838592" cy="417445"/>
          </a:xfrm>
        </p:spPr>
        <p:txBody>
          <a:bodyPr/>
          <a:lstStyle/>
          <a:p>
            <a:pPr marL="0" indent="0">
              <a:buNone/>
            </a:pPr>
            <a:r>
              <a:rPr lang="en-GB" dirty="0"/>
              <a:t>“Ambivalent”</a:t>
            </a:r>
          </a:p>
        </p:txBody>
      </p:sp>
      <p:sp>
        <p:nvSpPr>
          <p:cNvPr id="2" name="Text Placeholder 1">
            <a:extLst>
              <a:ext uri="{FF2B5EF4-FFF2-40B4-BE49-F238E27FC236}">
                <a16:creationId xmlns:a16="http://schemas.microsoft.com/office/drawing/2014/main" id="{F83DDD20-C23E-12B5-119A-114AAC5F05C0}"/>
              </a:ext>
            </a:extLst>
          </p:cNvPr>
          <p:cNvSpPr>
            <a:spLocks noGrp="1"/>
          </p:cNvSpPr>
          <p:nvPr>
            <p:ph type="body" sz="quarter" idx="13"/>
          </p:nvPr>
        </p:nvSpPr>
        <p:spPr>
          <a:xfrm>
            <a:off x="2860475" y="4091939"/>
            <a:ext cx="1683524" cy="417445"/>
          </a:xfrm>
        </p:spPr>
        <p:txBody>
          <a:bodyPr/>
          <a:lstStyle/>
          <a:p>
            <a:pPr marL="0" indent="0">
              <a:buNone/>
            </a:pPr>
            <a:r>
              <a:rPr lang="en-GB" dirty="0"/>
              <a:t>“Annoying”</a:t>
            </a:r>
          </a:p>
        </p:txBody>
      </p:sp>
      <p:sp>
        <p:nvSpPr>
          <p:cNvPr id="15" name="Text Placeholder 1">
            <a:extLst>
              <a:ext uri="{FF2B5EF4-FFF2-40B4-BE49-F238E27FC236}">
                <a16:creationId xmlns:a16="http://schemas.microsoft.com/office/drawing/2014/main" id="{34445B58-0CAB-2272-4AD4-CD0BF330FB3A}"/>
              </a:ext>
            </a:extLst>
          </p:cNvPr>
          <p:cNvSpPr txBox="1">
            <a:spLocks/>
          </p:cNvSpPr>
          <p:nvPr/>
        </p:nvSpPr>
        <p:spPr bwMode="auto">
          <a:xfrm>
            <a:off x="392020" y="1651441"/>
            <a:ext cx="8152211" cy="41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Students’ feelings about AI tools</a:t>
            </a:r>
          </a:p>
        </p:txBody>
      </p:sp>
      <p:sp>
        <p:nvSpPr>
          <p:cNvPr id="17" name="Text Placeholder 12" descr="Text">
            <a:extLst>
              <a:ext uri="{FF2B5EF4-FFF2-40B4-BE49-F238E27FC236}">
                <a16:creationId xmlns:a16="http://schemas.microsoft.com/office/drawing/2014/main" id="{4578C198-F4B4-94B0-E587-91D917C2C900}"/>
              </a:ext>
            </a:extLst>
          </p:cNvPr>
          <p:cNvSpPr txBox="1">
            <a:spLocks/>
          </p:cNvSpPr>
          <p:nvPr/>
        </p:nvSpPr>
        <p:spPr bwMode="auto">
          <a:xfrm>
            <a:off x="742518" y="5459732"/>
            <a:ext cx="2012450" cy="41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“Disappointed”</a:t>
            </a:r>
          </a:p>
        </p:txBody>
      </p:sp>
      <p:pic>
        <p:nvPicPr>
          <p:cNvPr id="4" name="Picture 3" descr="A yellow face drawn on a white wall">
            <a:extLst>
              <a:ext uri="{FF2B5EF4-FFF2-40B4-BE49-F238E27FC236}">
                <a16:creationId xmlns:a16="http://schemas.microsoft.com/office/drawing/2014/main" id="{9831E56E-5DB7-946B-A7C3-C113D89C30B1}"/>
              </a:ext>
            </a:extLst>
          </p:cNvPr>
          <p:cNvPicPr>
            <a:picLocks noChangeAspect="1"/>
          </p:cNvPicPr>
          <p:nvPr/>
        </p:nvPicPr>
        <p:blipFill>
          <a:blip r:embed="rId2"/>
          <a:stretch>
            <a:fillRect/>
          </a:stretch>
        </p:blipFill>
        <p:spPr>
          <a:xfrm>
            <a:off x="5389001" y="2301559"/>
            <a:ext cx="5841363" cy="3894242"/>
          </a:xfrm>
          <a:prstGeom prst="rect">
            <a:avLst/>
          </a:prstGeom>
        </p:spPr>
      </p:pic>
      <p:sp>
        <p:nvSpPr>
          <p:cNvPr id="6" name="Speech Bubble: Oval 5">
            <a:extLst>
              <a:ext uri="{FF2B5EF4-FFF2-40B4-BE49-F238E27FC236}">
                <a16:creationId xmlns:a16="http://schemas.microsoft.com/office/drawing/2014/main" id="{20EB7A69-2741-01B8-0262-50DFA4710959}"/>
              </a:ext>
            </a:extLst>
          </p:cNvPr>
          <p:cNvSpPr/>
          <p:nvPr/>
        </p:nvSpPr>
        <p:spPr>
          <a:xfrm>
            <a:off x="518658" y="5103761"/>
            <a:ext cx="2474686" cy="1129389"/>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Oval 6">
            <a:extLst>
              <a:ext uri="{FF2B5EF4-FFF2-40B4-BE49-F238E27FC236}">
                <a16:creationId xmlns:a16="http://schemas.microsoft.com/office/drawing/2014/main" id="{53139AC5-892D-1ACB-D0C9-9CDB40BFD694}"/>
              </a:ext>
            </a:extLst>
          </p:cNvPr>
          <p:cNvSpPr/>
          <p:nvPr/>
        </p:nvSpPr>
        <p:spPr>
          <a:xfrm>
            <a:off x="2432237" y="3688962"/>
            <a:ext cx="2540000" cy="1223401"/>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9ED04C4D-E180-9969-4EA8-17B777F13765}"/>
              </a:ext>
            </a:extLst>
          </p:cNvPr>
          <p:cNvSpPr/>
          <p:nvPr/>
        </p:nvSpPr>
        <p:spPr>
          <a:xfrm>
            <a:off x="518658" y="2525757"/>
            <a:ext cx="2474686" cy="1129389"/>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49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68C5-236F-74E7-C944-16C219AB3017}"/>
              </a:ext>
            </a:extLst>
          </p:cNvPr>
          <p:cNvSpPr>
            <a:spLocks noGrp="1"/>
          </p:cNvSpPr>
          <p:nvPr>
            <p:ph type="title"/>
          </p:nvPr>
        </p:nvSpPr>
        <p:spPr/>
        <p:txBody>
          <a:bodyPr/>
          <a:lstStyle/>
          <a:p>
            <a:pPr>
              <a:lnSpc>
                <a:spcPct val="150000"/>
              </a:lnSpc>
            </a:pPr>
            <a:r>
              <a:rPr lang="en-GB" dirty="0"/>
              <a:t>What we found</a:t>
            </a:r>
            <a:br>
              <a:rPr lang="en-GB" dirty="0"/>
            </a:br>
            <a:r>
              <a:rPr lang="en-GB" sz="2400" dirty="0"/>
              <a:t>AI tools for the reading-into-writing process</a:t>
            </a:r>
          </a:p>
        </p:txBody>
      </p:sp>
      <p:sp>
        <p:nvSpPr>
          <p:cNvPr id="3" name="Text Placeholder 2">
            <a:extLst>
              <a:ext uri="{FF2B5EF4-FFF2-40B4-BE49-F238E27FC236}">
                <a16:creationId xmlns:a16="http://schemas.microsoft.com/office/drawing/2014/main" id="{7CD1CAE2-C870-CF52-FAB5-AD7F16C63FDB}"/>
              </a:ext>
            </a:extLst>
          </p:cNvPr>
          <p:cNvSpPr>
            <a:spLocks noGrp="1"/>
          </p:cNvSpPr>
          <p:nvPr>
            <p:ph type="body" sz="quarter" idx="13"/>
          </p:nvPr>
        </p:nvSpPr>
        <p:spPr/>
        <p:txBody>
          <a:bodyPr/>
          <a:lstStyle/>
          <a:p>
            <a:pPr marL="0" indent="0">
              <a:buNone/>
            </a:pPr>
            <a:endParaRPr lang="en-GB" dirty="0"/>
          </a:p>
          <a:p>
            <a:pPr marL="0" indent="0">
              <a:buNone/>
            </a:pPr>
            <a:r>
              <a:rPr lang="en-GB" dirty="0"/>
              <a:t>Reading, pre-writing and planning</a:t>
            </a:r>
          </a:p>
          <a:p>
            <a:pPr marL="0" indent="0">
              <a:buNone/>
            </a:pPr>
            <a:endParaRPr lang="en-GB" dirty="0"/>
          </a:p>
          <a:p>
            <a:pPr marL="0" indent="0">
              <a:buNone/>
            </a:pPr>
            <a:r>
              <a:rPr lang="en-GB" dirty="0"/>
              <a:t>Drafting and reviewing</a:t>
            </a:r>
          </a:p>
          <a:p>
            <a:pPr marL="0" indent="0">
              <a:buNone/>
            </a:pPr>
            <a:endParaRPr lang="en-GB" dirty="0"/>
          </a:p>
          <a:p>
            <a:pPr marL="0" indent="0">
              <a:buNone/>
            </a:pPr>
            <a:r>
              <a:rPr lang="en-GB" dirty="0"/>
              <a:t>Editing and proofreading</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361E1C5B-88C3-ADF0-D835-2696F7B5E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270" y="2503907"/>
            <a:ext cx="4597400" cy="297116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6898E6C-3CEA-BC3C-ABD9-BC21FF9084FD}"/>
                  </a:ext>
                </a:extLst>
              </p14:cNvPr>
              <p14:cNvContentPartPr/>
              <p14:nvPr/>
            </p14:nvContentPartPr>
            <p14:xfrm>
              <a:off x="6797303" y="2693088"/>
              <a:ext cx="2078280" cy="1562040"/>
            </p14:xfrm>
          </p:contentPart>
        </mc:Choice>
        <mc:Fallback xmlns="">
          <p:pic>
            <p:nvPicPr>
              <p:cNvPr id="5" name="Ink 4">
                <a:extLst>
                  <a:ext uri="{FF2B5EF4-FFF2-40B4-BE49-F238E27FC236}">
                    <a16:creationId xmlns:a16="http://schemas.microsoft.com/office/drawing/2014/main" id="{96898E6C-3CEA-BC3C-ABD9-BC21FF9084FD}"/>
                  </a:ext>
                </a:extLst>
              </p:cNvPr>
              <p:cNvPicPr/>
              <p:nvPr/>
            </p:nvPicPr>
            <p:blipFill>
              <a:blip r:embed="rId4"/>
              <a:stretch>
                <a:fillRect/>
              </a:stretch>
            </p:blipFill>
            <p:spPr>
              <a:xfrm>
                <a:off x="6788303" y="2684088"/>
                <a:ext cx="2095920" cy="157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5632223-C929-A9D5-0B57-E1065CA9F042}"/>
                  </a:ext>
                </a:extLst>
              </p14:cNvPr>
              <p14:cNvContentPartPr/>
              <p14:nvPr/>
            </p14:nvContentPartPr>
            <p14:xfrm>
              <a:off x="8782703" y="2002968"/>
              <a:ext cx="1157760" cy="3992760"/>
            </p14:xfrm>
          </p:contentPart>
        </mc:Choice>
        <mc:Fallback xmlns="">
          <p:pic>
            <p:nvPicPr>
              <p:cNvPr id="8" name="Ink 7">
                <a:extLst>
                  <a:ext uri="{FF2B5EF4-FFF2-40B4-BE49-F238E27FC236}">
                    <a16:creationId xmlns:a16="http://schemas.microsoft.com/office/drawing/2014/main" id="{25632223-C929-A9D5-0B57-E1065CA9F042}"/>
                  </a:ext>
                </a:extLst>
              </p:cNvPr>
              <p:cNvPicPr/>
              <p:nvPr/>
            </p:nvPicPr>
            <p:blipFill>
              <a:blip r:embed="rId6"/>
              <a:stretch>
                <a:fillRect/>
              </a:stretch>
            </p:blipFill>
            <p:spPr>
              <a:xfrm>
                <a:off x="8764703" y="1984968"/>
                <a:ext cx="1193400" cy="402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D6C3474-58BF-E700-68B4-1CCA2C9D90CB}"/>
                  </a:ext>
                </a:extLst>
              </p14:cNvPr>
              <p14:cNvContentPartPr/>
              <p14:nvPr/>
            </p14:nvContentPartPr>
            <p14:xfrm>
              <a:off x="6574823" y="4281048"/>
              <a:ext cx="1542600" cy="1406520"/>
            </p14:xfrm>
          </p:contentPart>
        </mc:Choice>
        <mc:Fallback xmlns="">
          <p:pic>
            <p:nvPicPr>
              <p:cNvPr id="10" name="Ink 9">
                <a:extLst>
                  <a:ext uri="{FF2B5EF4-FFF2-40B4-BE49-F238E27FC236}">
                    <a16:creationId xmlns:a16="http://schemas.microsoft.com/office/drawing/2014/main" id="{2D6C3474-58BF-E700-68B4-1CCA2C9D90CB}"/>
                  </a:ext>
                </a:extLst>
              </p:cNvPr>
              <p:cNvPicPr/>
              <p:nvPr/>
            </p:nvPicPr>
            <p:blipFill>
              <a:blip r:embed="rId8"/>
              <a:stretch>
                <a:fillRect/>
              </a:stretch>
            </p:blipFill>
            <p:spPr>
              <a:xfrm>
                <a:off x="6557183" y="4263048"/>
                <a:ext cx="1578240" cy="14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50D44503-6F06-CD94-5E15-14823EFA5429}"/>
                  </a:ext>
                </a:extLst>
              </p14:cNvPr>
              <p14:cNvContentPartPr/>
              <p14:nvPr/>
            </p14:nvContentPartPr>
            <p14:xfrm>
              <a:off x="632663" y="5338368"/>
              <a:ext cx="2941200" cy="138960"/>
            </p14:xfrm>
          </p:contentPart>
        </mc:Choice>
        <mc:Fallback xmlns="">
          <p:pic>
            <p:nvPicPr>
              <p:cNvPr id="11" name="Ink 10">
                <a:extLst>
                  <a:ext uri="{FF2B5EF4-FFF2-40B4-BE49-F238E27FC236}">
                    <a16:creationId xmlns:a16="http://schemas.microsoft.com/office/drawing/2014/main" id="{50D44503-6F06-CD94-5E15-14823EFA5429}"/>
                  </a:ext>
                </a:extLst>
              </p:cNvPr>
              <p:cNvPicPr/>
              <p:nvPr/>
            </p:nvPicPr>
            <p:blipFill>
              <a:blip r:embed="rId10"/>
              <a:stretch>
                <a:fillRect/>
              </a:stretch>
            </p:blipFill>
            <p:spPr>
              <a:xfrm>
                <a:off x="614663" y="5320368"/>
                <a:ext cx="2976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A900E493-599B-BDA6-55E1-3C2245C300A8}"/>
                  </a:ext>
                </a:extLst>
              </p14:cNvPr>
              <p14:cNvContentPartPr/>
              <p14:nvPr/>
            </p14:nvContentPartPr>
            <p14:xfrm>
              <a:off x="575063" y="4317408"/>
              <a:ext cx="3057840" cy="159840"/>
            </p14:xfrm>
          </p:contentPart>
        </mc:Choice>
        <mc:Fallback xmlns="">
          <p:pic>
            <p:nvPicPr>
              <p:cNvPr id="12" name="Ink 11">
                <a:extLst>
                  <a:ext uri="{FF2B5EF4-FFF2-40B4-BE49-F238E27FC236}">
                    <a16:creationId xmlns:a16="http://schemas.microsoft.com/office/drawing/2014/main" id="{A900E493-599B-BDA6-55E1-3C2245C300A8}"/>
                  </a:ext>
                </a:extLst>
              </p:cNvPr>
              <p:cNvPicPr/>
              <p:nvPr/>
            </p:nvPicPr>
            <p:blipFill>
              <a:blip r:embed="rId12"/>
              <a:stretch>
                <a:fillRect/>
              </a:stretch>
            </p:blipFill>
            <p:spPr>
              <a:xfrm>
                <a:off x="557063" y="4299768"/>
                <a:ext cx="3093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308DCB24-DA25-C457-EBF0-553505936B3B}"/>
                  </a:ext>
                </a:extLst>
              </p14:cNvPr>
              <p14:cNvContentPartPr/>
              <p14:nvPr/>
            </p14:nvContentPartPr>
            <p14:xfrm>
              <a:off x="485783" y="3333888"/>
              <a:ext cx="4345920" cy="178920"/>
            </p14:xfrm>
          </p:contentPart>
        </mc:Choice>
        <mc:Fallback xmlns="">
          <p:pic>
            <p:nvPicPr>
              <p:cNvPr id="16" name="Ink 15">
                <a:extLst>
                  <a:ext uri="{FF2B5EF4-FFF2-40B4-BE49-F238E27FC236}">
                    <a16:creationId xmlns:a16="http://schemas.microsoft.com/office/drawing/2014/main" id="{308DCB24-DA25-C457-EBF0-553505936B3B}"/>
                  </a:ext>
                </a:extLst>
              </p:cNvPr>
              <p:cNvPicPr/>
              <p:nvPr/>
            </p:nvPicPr>
            <p:blipFill>
              <a:blip r:embed="rId14"/>
              <a:stretch>
                <a:fillRect/>
              </a:stretch>
            </p:blipFill>
            <p:spPr>
              <a:xfrm>
                <a:off x="468143" y="3315888"/>
                <a:ext cx="4381560" cy="214560"/>
              </a:xfrm>
              <a:prstGeom prst="rect">
                <a:avLst/>
              </a:prstGeom>
            </p:spPr>
          </p:pic>
        </mc:Fallback>
      </mc:AlternateContent>
    </p:spTree>
    <p:extLst>
      <p:ext uri="{BB962C8B-B14F-4D97-AF65-F5344CB8AC3E}">
        <p14:creationId xmlns:p14="http://schemas.microsoft.com/office/powerpoint/2010/main" val="159936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68C5-236F-74E7-C944-16C219AB3017}"/>
              </a:ext>
            </a:extLst>
          </p:cNvPr>
          <p:cNvSpPr>
            <a:spLocks noGrp="1"/>
          </p:cNvSpPr>
          <p:nvPr>
            <p:ph type="title"/>
          </p:nvPr>
        </p:nvSpPr>
        <p:spPr/>
        <p:txBody>
          <a:bodyPr/>
          <a:lstStyle/>
          <a:p>
            <a:r>
              <a:rPr lang="en-GB" dirty="0"/>
              <a:t>Our recommendations</a:t>
            </a:r>
          </a:p>
        </p:txBody>
      </p:sp>
      <p:sp>
        <p:nvSpPr>
          <p:cNvPr id="3" name="Text Placeholder 2">
            <a:extLst>
              <a:ext uri="{FF2B5EF4-FFF2-40B4-BE49-F238E27FC236}">
                <a16:creationId xmlns:a16="http://schemas.microsoft.com/office/drawing/2014/main" id="{7CD1CAE2-C870-CF52-FAB5-AD7F16C63FDB}"/>
              </a:ext>
            </a:extLst>
          </p:cNvPr>
          <p:cNvSpPr>
            <a:spLocks noGrp="1"/>
          </p:cNvSpPr>
          <p:nvPr>
            <p:ph type="body" sz="quarter" idx="13"/>
          </p:nvPr>
        </p:nvSpPr>
        <p:spPr>
          <a:xfrm>
            <a:off x="360000" y="1913579"/>
            <a:ext cx="10439064" cy="4098422"/>
          </a:xfrm>
        </p:spPr>
        <p:txBody>
          <a:bodyPr/>
          <a:lstStyle/>
          <a:p>
            <a:pPr algn="l" fontAlgn="base">
              <a:lnSpc>
                <a:spcPct val="100000"/>
              </a:lnSpc>
              <a:buFont typeface="Wingdings" panose="05000000000000000000" pitchFamily="2" charset="2"/>
              <a:buChar char="Ø"/>
            </a:pPr>
            <a:r>
              <a:rPr lang="en-GB" sz="2200" b="1" i="0" dirty="0">
                <a:solidFill>
                  <a:srgbClr val="000000"/>
                </a:solidFill>
                <a:effectLst/>
              </a:rPr>
              <a:t>Focus on learning outcomes</a:t>
            </a:r>
            <a:r>
              <a:rPr lang="en-GB" sz="2200" b="0" i="0" dirty="0">
                <a:solidFill>
                  <a:srgbClr val="000000"/>
                </a:solidFill>
                <a:effectLst/>
              </a:rPr>
              <a:t>: prompt students to identify the intended learning outcomes of assignments by reviewing assignment guidelines and assessment criteria; relate these outcomes to the different stages of the reading-into-writing process.</a:t>
            </a:r>
          </a:p>
          <a:p>
            <a:pPr algn="l" fontAlgn="base">
              <a:lnSpc>
                <a:spcPct val="100000"/>
              </a:lnSpc>
              <a:buFont typeface="Wingdings" panose="05000000000000000000" pitchFamily="2" charset="2"/>
              <a:buChar char="Ø"/>
            </a:pPr>
            <a:r>
              <a:rPr lang="en-GB" sz="2200" b="1" i="0" dirty="0">
                <a:solidFill>
                  <a:srgbClr val="000000"/>
                </a:solidFill>
                <a:effectLst/>
              </a:rPr>
              <a:t>Allow time</a:t>
            </a:r>
            <a:r>
              <a:rPr lang="en-GB" sz="2200" i="0" dirty="0">
                <a:solidFill>
                  <a:srgbClr val="000000"/>
                </a:solidFill>
                <a:effectLst/>
              </a:rPr>
              <a:t>:</a:t>
            </a:r>
            <a:r>
              <a:rPr lang="en-GB" sz="2200" b="1" i="0" dirty="0">
                <a:solidFill>
                  <a:srgbClr val="000000"/>
                </a:solidFill>
                <a:effectLst/>
              </a:rPr>
              <a:t> </a:t>
            </a:r>
            <a:r>
              <a:rPr lang="en-GB" sz="2200" b="0" i="0" dirty="0">
                <a:solidFill>
                  <a:srgbClr val="000000"/>
                </a:solidFill>
                <a:effectLst/>
              </a:rPr>
              <a:t>for students to discuss their feelings about AI, to experiment, and to consider whether outsourcing aspects of the process to AI tools might help or hinder their learning, in relation to the learning outcomes. </a:t>
            </a:r>
          </a:p>
          <a:p>
            <a:pPr algn="l" fontAlgn="base">
              <a:lnSpc>
                <a:spcPct val="100000"/>
              </a:lnSpc>
              <a:buFont typeface="Wingdings" panose="05000000000000000000" pitchFamily="2" charset="2"/>
              <a:buChar char="Ø"/>
            </a:pPr>
            <a:r>
              <a:rPr lang="en-GB" sz="2200" b="1" i="0" dirty="0">
                <a:solidFill>
                  <a:srgbClr val="000000"/>
                </a:solidFill>
                <a:effectLst/>
              </a:rPr>
              <a:t>Be specific</a:t>
            </a:r>
            <a:r>
              <a:rPr lang="en-GB" sz="2200" b="0" i="0" dirty="0">
                <a:solidFill>
                  <a:srgbClr val="000000"/>
                </a:solidFill>
                <a:effectLst/>
              </a:rPr>
              <a:t>: whatever uses of AI tools you decide are (in)appropriate, be specific about what that means for the different stages of the reading-into-writing process. For example, is it ok to use these tools for brainstorming and polishing text, but not for summarizing reading?</a:t>
            </a:r>
          </a:p>
          <a:p>
            <a:pPr marL="0" indent="0" algn="l" fontAlgn="base">
              <a:buNone/>
            </a:pPr>
            <a:endParaRPr lang="en-GB" sz="2200" dirty="0">
              <a:solidFill>
                <a:srgbClr val="000000"/>
              </a:solidFill>
            </a:endParaRPr>
          </a:p>
          <a:p>
            <a:pPr marL="0" indent="0" algn="l" fontAlgn="base">
              <a:buNone/>
            </a:pPr>
            <a:endParaRPr lang="en-GB" sz="2200" b="0" i="0" dirty="0">
              <a:solidFill>
                <a:srgbClr val="000000"/>
              </a:solidFill>
              <a:effectLst/>
            </a:endParaRP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3673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Heading"/>
          <p:cNvSpPr>
            <a:spLocks noGrp="1"/>
          </p:cNvSpPr>
          <p:nvPr>
            <p:ph type="title"/>
          </p:nvPr>
        </p:nvSpPr>
        <p:spPr/>
        <p:txBody>
          <a:bodyPr/>
          <a:lstStyle/>
          <a:p>
            <a:r>
              <a:rPr lang="en-GB" dirty="0"/>
              <a:t>What next? </a:t>
            </a:r>
          </a:p>
        </p:txBody>
      </p:sp>
      <p:sp>
        <p:nvSpPr>
          <p:cNvPr id="13" name="Text Placeholder 12" descr="Text"/>
          <p:cNvSpPr>
            <a:spLocks noGrp="1"/>
          </p:cNvSpPr>
          <p:nvPr>
            <p:ph type="body" sz="quarter" idx="15"/>
          </p:nvPr>
        </p:nvSpPr>
        <p:spPr>
          <a:xfrm>
            <a:off x="4760222" y="5131680"/>
            <a:ext cx="2925620" cy="417445"/>
          </a:xfrm>
        </p:spPr>
        <p:txBody>
          <a:bodyPr/>
          <a:lstStyle/>
          <a:p>
            <a:pPr marL="0" indent="0">
              <a:buNone/>
            </a:pPr>
            <a:r>
              <a:rPr lang="en-GB" dirty="0"/>
              <a:t>Case study guidance</a:t>
            </a:r>
          </a:p>
        </p:txBody>
      </p:sp>
      <p:sp>
        <p:nvSpPr>
          <p:cNvPr id="2" name="Text Placeholder 1">
            <a:extLst>
              <a:ext uri="{FF2B5EF4-FFF2-40B4-BE49-F238E27FC236}">
                <a16:creationId xmlns:a16="http://schemas.microsoft.com/office/drawing/2014/main" id="{F83DDD20-C23E-12B5-119A-114AAC5F05C0}"/>
              </a:ext>
            </a:extLst>
          </p:cNvPr>
          <p:cNvSpPr>
            <a:spLocks noGrp="1"/>
          </p:cNvSpPr>
          <p:nvPr>
            <p:ph type="body" sz="quarter" idx="13"/>
          </p:nvPr>
        </p:nvSpPr>
        <p:spPr>
          <a:xfrm>
            <a:off x="1197419" y="5131681"/>
            <a:ext cx="2641850" cy="417445"/>
          </a:xfrm>
        </p:spPr>
        <p:txBody>
          <a:bodyPr/>
          <a:lstStyle/>
          <a:p>
            <a:pPr marL="0" indent="0">
              <a:buNone/>
            </a:pPr>
            <a:r>
              <a:rPr lang="en-GB" dirty="0"/>
              <a:t>ACC workshop</a:t>
            </a:r>
          </a:p>
        </p:txBody>
      </p:sp>
      <p:sp>
        <p:nvSpPr>
          <p:cNvPr id="17" name="Text Placeholder 12" descr="Text">
            <a:extLst>
              <a:ext uri="{FF2B5EF4-FFF2-40B4-BE49-F238E27FC236}">
                <a16:creationId xmlns:a16="http://schemas.microsoft.com/office/drawing/2014/main" id="{4578C198-F4B4-94B0-E587-91D917C2C900}"/>
              </a:ext>
            </a:extLst>
          </p:cNvPr>
          <p:cNvSpPr txBox="1">
            <a:spLocks/>
          </p:cNvSpPr>
          <p:nvPr/>
        </p:nvSpPr>
        <p:spPr bwMode="auto">
          <a:xfrm>
            <a:off x="8913731" y="5131679"/>
            <a:ext cx="3419900" cy="41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Questions?</a:t>
            </a:r>
          </a:p>
        </p:txBody>
      </p:sp>
      <p:pic>
        <p:nvPicPr>
          <p:cNvPr id="3" name="Picture 2" descr="A question mark painted on a wall">
            <a:extLst>
              <a:ext uri="{FF2B5EF4-FFF2-40B4-BE49-F238E27FC236}">
                <a16:creationId xmlns:a16="http://schemas.microsoft.com/office/drawing/2014/main" id="{C17A0F09-E16C-67A8-A357-EEB43A94E09B}"/>
              </a:ext>
            </a:extLst>
          </p:cNvPr>
          <p:cNvPicPr>
            <a:picLocks noChangeAspect="1"/>
          </p:cNvPicPr>
          <p:nvPr/>
        </p:nvPicPr>
        <p:blipFill>
          <a:blip r:embed="rId2"/>
          <a:stretch>
            <a:fillRect/>
          </a:stretch>
        </p:blipFill>
        <p:spPr>
          <a:xfrm>
            <a:off x="8116075" y="2137342"/>
            <a:ext cx="3080783" cy="2779258"/>
          </a:xfrm>
          <a:prstGeom prst="rect">
            <a:avLst/>
          </a:prstGeom>
        </p:spPr>
      </p:pic>
      <p:pic>
        <p:nvPicPr>
          <p:cNvPr id="4" name="Picture 3">
            <a:extLst>
              <a:ext uri="{FF2B5EF4-FFF2-40B4-BE49-F238E27FC236}">
                <a16:creationId xmlns:a16="http://schemas.microsoft.com/office/drawing/2014/main" id="{9451A2CE-1B7F-FC4D-CAAE-1DE2FB4AB781}"/>
              </a:ext>
            </a:extLst>
          </p:cNvPr>
          <p:cNvPicPr>
            <a:picLocks noChangeAspect="1"/>
          </p:cNvPicPr>
          <p:nvPr/>
        </p:nvPicPr>
        <p:blipFill>
          <a:blip r:embed="rId3"/>
          <a:stretch>
            <a:fillRect/>
          </a:stretch>
        </p:blipFill>
        <p:spPr>
          <a:xfrm>
            <a:off x="4770281" y="2072216"/>
            <a:ext cx="2925620" cy="2925620"/>
          </a:xfrm>
          <a:prstGeom prst="rect">
            <a:avLst/>
          </a:prstGeom>
        </p:spPr>
      </p:pic>
      <p:sp>
        <p:nvSpPr>
          <p:cNvPr id="6" name="TextBox 5">
            <a:extLst>
              <a:ext uri="{FF2B5EF4-FFF2-40B4-BE49-F238E27FC236}">
                <a16:creationId xmlns:a16="http://schemas.microsoft.com/office/drawing/2014/main" id="{EDEBF8B4-6EA5-F345-56BA-071BE3580B68}"/>
              </a:ext>
            </a:extLst>
          </p:cNvPr>
          <p:cNvSpPr txBox="1"/>
          <p:nvPr/>
        </p:nvSpPr>
        <p:spPr>
          <a:xfrm>
            <a:off x="372482" y="6050512"/>
            <a:ext cx="11106079" cy="923330"/>
          </a:xfrm>
          <a:prstGeom prst="rect">
            <a:avLst/>
          </a:prstGeom>
          <a:noFill/>
        </p:spPr>
        <p:txBody>
          <a:bodyPr wrap="square" lIns="91440" tIns="45720" rIns="91440" bIns="45720" rtlCol="0" anchor="t">
            <a:spAutoFit/>
          </a:bodyPr>
          <a:lstStyle/>
          <a:p>
            <a:r>
              <a:rPr lang="en-GB" sz="1800" dirty="0">
                <a:solidFill>
                  <a:srgbClr val="000000"/>
                </a:solidFill>
                <a:latin typeface="Arial"/>
                <a:cs typeface="Arial"/>
              </a:rPr>
              <a:t>Thank you for coming! Contact us with feedback: </a:t>
            </a:r>
            <a:endParaRPr lang="en-GB" dirty="0">
              <a:solidFill>
                <a:srgbClr val="000000"/>
              </a:solidFill>
              <a:cs typeface="Arial" panose="020B0604020202020204" pitchFamily="34" charset="0"/>
            </a:endParaRPr>
          </a:p>
          <a:p>
            <a:r>
              <a:rPr lang="en-GB" sz="1800" dirty="0">
                <a:solidFill>
                  <a:srgbClr val="000000"/>
                </a:solidFill>
                <a:latin typeface="Arial"/>
                <a:cs typeface="Arial"/>
                <a:hlinkClick r:id="rId4"/>
              </a:rPr>
              <a:t>ayanna.prevatt-goldstein@ucl.ac.uk</a:t>
            </a:r>
            <a:r>
              <a:rPr lang="en-GB" dirty="0">
                <a:solidFill>
                  <a:srgbClr val="000000"/>
                </a:solidFill>
                <a:latin typeface="Arial"/>
                <a:cs typeface="Arial"/>
              </a:rPr>
              <a:t>       </a:t>
            </a:r>
            <a:r>
              <a:rPr lang="en-GB" dirty="0">
                <a:solidFill>
                  <a:srgbClr val="000000"/>
                </a:solidFill>
                <a:latin typeface="Arial"/>
                <a:cs typeface="Arial"/>
                <a:hlinkClick r:id="rId5"/>
              </a:rPr>
              <a:t>p.puxon@ucl.ac.uk</a:t>
            </a:r>
            <a:r>
              <a:rPr lang="en-GB" dirty="0">
                <a:solidFill>
                  <a:srgbClr val="000000"/>
                </a:solidFill>
                <a:latin typeface="Arial"/>
                <a:cs typeface="Arial"/>
              </a:rPr>
              <a:t> </a:t>
            </a:r>
            <a:endParaRPr lang="en-GB" dirty="0">
              <a:solidFill>
                <a:srgbClr val="000000"/>
              </a:solidFill>
              <a:cs typeface="Arial" panose="020B0604020202020204" pitchFamily="34" charset="0"/>
            </a:endParaRPr>
          </a:p>
          <a:p>
            <a:endParaRPr lang="en-GB" dirty="0">
              <a:solidFill>
                <a:srgbClr val="000000"/>
              </a:solidFill>
              <a:cs typeface="Arial" panose="020B0604020202020204" pitchFamily="34" charset="0"/>
            </a:endParaRPr>
          </a:p>
        </p:txBody>
      </p:sp>
      <p:pic>
        <p:nvPicPr>
          <p:cNvPr id="8" name="Picture 7" descr="A hand holding a pen with a notebook and a laptop&#10;">
            <a:extLst>
              <a:ext uri="{FF2B5EF4-FFF2-40B4-BE49-F238E27FC236}">
                <a16:creationId xmlns:a16="http://schemas.microsoft.com/office/drawing/2014/main" id="{364CB852-8C03-7D88-5E13-D014ACD6750D}"/>
              </a:ext>
            </a:extLst>
          </p:cNvPr>
          <p:cNvPicPr>
            <a:picLocks noChangeAspect="1"/>
          </p:cNvPicPr>
          <p:nvPr/>
        </p:nvPicPr>
        <p:blipFill>
          <a:blip r:embed="rId6"/>
          <a:stretch>
            <a:fillRect/>
          </a:stretch>
        </p:blipFill>
        <p:spPr>
          <a:xfrm>
            <a:off x="392020" y="2137341"/>
            <a:ext cx="3953064" cy="2779259"/>
          </a:xfrm>
          <a:prstGeom prst="rect">
            <a:avLst/>
          </a:prstGeom>
        </p:spPr>
      </p:pic>
    </p:spTree>
    <p:extLst>
      <p:ext uri="{BB962C8B-B14F-4D97-AF65-F5344CB8AC3E}">
        <p14:creationId xmlns:p14="http://schemas.microsoft.com/office/powerpoint/2010/main" val="28134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build="p"/>
      <p:bldP spid="17" grpId="0"/>
    </p:bldLst>
  </p:timing>
</p:sld>
</file>

<file path=ppt/theme/theme1.xml><?xml version="1.0" encoding="utf-8"?>
<a:theme xmlns:a="http://schemas.openxmlformats.org/drawingml/2006/main" name="UCL_Black_Slide_Theme">
  <a:themeElements>
    <a:clrScheme name="UCL Black Theme">
      <a:dk1>
        <a:sysClr val="windowText" lastClr="000000"/>
      </a:dk1>
      <a:lt1>
        <a:srgbClr val="FFFFFF"/>
      </a:lt1>
      <a:dk2>
        <a:srgbClr val="000000"/>
      </a:dk2>
      <a:lt2>
        <a:srgbClr val="E6E6E6"/>
      </a:lt2>
      <a:accent1>
        <a:srgbClr val="F6BE00"/>
      </a:accent1>
      <a:accent2>
        <a:srgbClr val="B5BD00"/>
      </a:accent2>
      <a:accent3>
        <a:srgbClr val="A4DBE8"/>
      </a:accent3>
      <a:accent4>
        <a:srgbClr val="8C8279"/>
      </a:accent4>
      <a:accent5>
        <a:srgbClr val="EA7600"/>
      </a:accent5>
      <a:accent6>
        <a:srgbClr val="E03C31"/>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Presentation4" id="{1117F47E-1820-FB44-B702-91BC503BEEB2}" vid="{7AC29BA8-160E-2647-B666-6ADA20DE7E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5EC669A605E547870046A16D22E415" ma:contentTypeVersion="7" ma:contentTypeDescription="Create a new document." ma:contentTypeScope="" ma:versionID="b72a11ebb06184b3143495ea949b2d6d">
  <xsd:schema xmlns:xsd="http://www.w3.org/2001/XMLSchema" xmlns:xs="http://www.w3.org/2001/XMLSchema" xmlns:p="http://schemas.microsoft.com/office/2006/metadata/properties" xmlns:ns2="b70183d1-a17d-41d1-a8fe-4cbb480ef964" xmlns:ns3="3f3167b2-bc97-428c-b117-a68dd2f71a92" targetNamespace="http://schemas.microsoft.com/office/2006/metadata/properties" ma:root="true" ma:fieldsID="062f8b4108517ca576753a3b4b85d24f" ns2:_="" ns3:_="">
    <xsd:import namespace="b70183d1-a17d-41d1-a8fe-4cbb480ef964"/>
    <xsd:import namespace="3f3167b2-bc97-428c-b117-a68dd2f71a9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183d1-a17d-41d1-a8fe-4cbb480ef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3167b2-bc97-428c-b117-a68dd2f71a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f3167b2-bc97-428c-b117-a68dd2f71a92">
      <UserInfo>
        <DisplayName>Venkatesan, Anenyah</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622913-5B28-4550-BECD-CDE522476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183d1-a17d-41d1-a8fe-4cbb480ef964"/>
    <ds:schemaRef ds:uri="3f3167b2-bc97-428c-b117-a68dd2f71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B87097-0663-4067-BF4C-ECCF76F4800B}">
  <ds:schemaRefs>
    <ds:schemaRef ds:uri="http://purl.org/dc/elements/1.1/"/>
    <ds:schemaRef ds:uri="3f3167b2-bc97-428c-b117-a68dd2f71a92"/>
    <ds:schemaRef ds:uri="http://schemas.microsoft.com/office/2006/documentManagement/types"/>
    <ds:schemaRef ds:uri="b70183d1-a17d-41d1-a8fe-4cbb480ef964"/>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843952-7CC2-48EE-9611-A3E64CEEF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378</TotalTime>
  <Words>443</Words>
  <Application>Microsoft Office PowerPoint</Application>
  <PresentationFormat>Widescreen</PresentationFormat>
  <Paragraphs>54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UCL_Black_Slide_Theme</vt:lpstr>
      <vt:lpstr>The use of AI tools in the reading-into-writing process: gains, losses and recommendations  </vt:lpstr>
      <vt:lpstr>Who we are</vt:lpstr>
      <vt:lpstr>Why we did the project</vt:lpstr>
      <vt:lpstr>Why we did the project</vt:lpstr>
      <vt:lpstr>What we did</vt:lpstr>
      <vt:lpstr>What we found</vt:lpstr>
      <vt:lpstr>What we found AI tools for the reading-into-writing process</vt:lpstr>
      <vt:lpstr>Our recommendations</vt:lpstr>
      <vt:lpstr>What next? </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Petterson, Helen</dc:creator>
  <cp:lastModifiedBy>Ayanna Prevatt-Goldstein</cp:lastModifiedBy>
  <cp:revision>36</cp:revision>
  <dcterms:created xsi:type="dcterms:W3CDTF">2020-09-10T09:35:54Z</dcterms:created>
  <dcterms:modified xsi:type="dcterms:W3CDTF">2023-11-03T10:13:23Z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0x0101008A5EC669A605E547870046A16D22E415</vt:lpwstr>
  </property>
</Properties>
</file>