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3" r:id="rId2"/>
    <p:sldId id="274" r:id="rId3"/>
    <p:sldId id="275" r:id="rId4"/>
    <p:sldId id="276" r:id="rId5"/>
    <p:sldId id="277" r:id="rId6"/>
    <p:sldId id="280" r:id="rId7"/>
    <p:sldId id="278" r:id="rId8"/>
    <p:sldId id="279" r:id="rId9"/>
    <p:sldId id="269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EA7600"/>
    <a:srgbClr val="B2B3B2"/>
    <a:srgbClr val="EFA720"/>
    <a:srgbClr val="361C64"/>
    <a:srgbClr val="0C1A44"/>
    <a:srgbClr val="9FD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 autoAdjust="0"/>
    <p:restoredTop sz="84722"/>
  </p:normalViewPr>
  <p:slideViewPr>
    <p:cSldViewPr snapToGrid="0" snapToObjects="1">
      <p:cViewPr varScale="1">
        <p:scale>
          <a:sx n="95" d="100"/>
          <a:sy n="95" d="100"/>
        </p:scale>
        <p:origin x="176" y="4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C6BE65-8859-714F-97DC-0E7526308A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784E97-694E-7341-9E53-1EE55237C2B6}">
      <dgm:prSet phldrT="[Text]"/>
      <dgm:spPr/>
      <dgm:t>
        <a:bodyPr/>
        <a:lstStyle/>
        <a:p>
          <a:r>
            <a:rPr lang="en-GB" dirty="0"/>
            <a:t>Miro</a:t>
          </a:r>
        </a:p>
      </dgm:t>
    </dgm:pt>
    <dgm:pt modelId="{816B598D-FF18-1F47-9488-1E241C036220}" type="parTrans" cxnId="{23976E06-7705-364C-A414-23B718E46897}">
      <dgm:prSet/>
      <dgm:spPr/>
      <dgm:t>
        <a:bodyPr/>
        <a:lstStyle/>
        <a:p>
          <a:endParaRPr lang="en-GB"/>
        </a:p>
      </dgm:t>
    </dgm:pt>
    <dgm:pt modelId="{4A32A8DB-DD4B-5047-89BD-967F075E2AB1}" type="sibTrans" cxnId="{23976E06-7705-364C-A414-23B718E46897}">
      <dgm:prSet/>
      <dgm:spPr/>
      <dgm:t>
        <a:bodyPr/>
        <a:lstStyle/>
        <a:p>
          <a:endParaRPr lang="en-GB"/>
        </a:p>
      </dgm:t>
    </dgm:pt>
    <dgm:pt modelId="{0BC61E34-0A34-A84B-B074-DD009EF17495}">
      <dgm:prSet phldrT="[Text]"/>
      <dgm:spPr/>
      <dgm:t>
        <a:bodyPr/>
        <a:lstStyle/>
        <a:p>
          <a:r>
            <a:rPr lang="en-GB" dirty="0"/>
            <a:t>Free education account – on application</a:t>
          </a:r>
        </a:p>
      </dgm:t>
    </dgm:pt>
    <dgm:pt modelId="{D3DD5129-5778-424A-BAFF-7A5C7EDBFBE0}" type="parTrans" cxnId="{C8E90F32-88F6-2344-86BC-EA9F48FDEA45}">
      <dgm:prSet/>
      <dgm:spPr/>
      <dgm:t>
        <a:bodyPr/>
        <a:lstStyle/>
        <a:p>
          <a:endParaRPr lang="en-GB"/>
        </a:p>
      </dgm:t>
    </dgm:pt>
    <dgm:pt modelId="{B7E970D8-6C12-5A4C-A0BF-6ABAA543F018}" type="sibTrans" cxnId="{C8E90F32-88F6-2344-86BC-EA9F48FDEA45}">
      <dgm:prSet/>
      <dgm:spPr/>
      <dgm:t>
        <a:bodyPr/>
        <a:lstStyle/>
        <a:p>
          <a:endParaRPr lang="en-GB"/>
        </a:p>
      </dgm:t>
    </dgm:pt>
    <dgm:pt modelId="{2036C04A-5AAC-3346-8B9F-CC661730C460}">
      <dgm:prSet phldrT="[Text]"/>
      <dgm:spPr/>
      <dgm:t>
        <a:bodyPr/>
        <a:lstStyle/>
        <a:p>
          <a:r>
            <a:rPr lang="en-GB" dirty="0"/>
            <a:t>https://</a:t>
          </a:r>
          <a:r>
            <a:rPr lang="en-GB" dirty="0" err="1"/>
            <a:t>help.miro.com</a:t>
          </a:r>
          <a:r>
            <a:rPr lang="en-GB" dirty="0"/>
            <a:t>/</a:t>
          </a:r>
          <a:r>
            <a:rPr lang="en-GB" dirty="0" err="1"/>
            <a:t>hc</a:t>
          </a:r>
          <a:r>
            <a:rPr lang="en-GB" dirty="0"/>
            <a:t>/</a:t>
          </a:r>
          <a:r>
            <a:rPr lang="en-GB" dirty="0" err="1"/>
            <a:t>en</a:t>
          </a:r>
          <a:r>
            <a:rPr lang="en-GB" dirty="0"/>
            <a:t>-us/articles/360017730473-Education-Plan/#h_01EZVC6WHCZEXKJ7ZEGM76417J</a:t>
          </a:r>
        </a:p>
      </dgm:t>
    </dgm:pt>
    <dgm:pt modelId="{1C10A9D1-2870-A24B-B7B8-DCEBD1C77B32}" type="parTrans" cxnId="{70F6E7B3-5CA6-804A-9EC1-9B95605C5B0C}">
      <dgm:prSet/>
      <dgm:spPr/>
      <dgm:t>
        <a:bodyPr/>
        <a:lstStyle/>
        <a:p>
          <a:endParaRPr lang="en-GB"/>
        </a:p>
      </dgm:t>
    </dgm:pt>
    <dgm:pt modelId="{AE6E8C0F-F044-644D-9652-BBFD00C29BA2}" type="sibTrans" cxnId="{70F6E7B3-5CA6-804A-9EC1-9B95605C5B0C}">
      <dgm:prSet/>
      <dgm:spPr/>
      <dgm:t>
        <a:bodyPr/>
        <a:lstStyle/>
        <a:p>
          <a:endParaRPr lang="en-GB"/>
        </a:p>
      </dgm:t>
    </dgm:pt>
    <dgm:pt modelId="{6EE1616A-A5BB-3349-81A0-C39496F8BD0F}">
      <dgm:prSet phldrT="[Text]"/>
      <dgm:spPr/>
      <dgm:t>
        <a:bodyPr/>
        <a:lstStyle/>
        <a:p>
          <a:r>
            <a:rPr lang="en-GB" dirty="0"/>
            <a:t>Mural</a:t>
          </a:r>
        </a:p>
      </dgm:t>
    </dgm:pt>
    <dgm:pt modelId="{8BB1839A-8BF8-854F-AABD-42750982FE43}" type="parTrans" cxnId="{634B2A6F-7CCA-3F4A-A454-E902B2E58E62}">
      <dgm:prSet/>
      <dgm:spPr/>
      <dgm:t>
        <a:bodyPr/>
        <a:lstStyle/>
        <a:p>
          <a:endParaRPr lang="en-GB"/>
        </a:p>
      </dgm:t>
    </dgm:pt>
    <dgm:pt modelId="{9C49CB4B-DA31-3C42-AD40-937E15DB4B8F}" type="sibTrans" cxnId="{634B2A6F-7CCA-3F4A-A454-E902B2E58E62}">
      <dgm:prSet/>
      <dgm:spPr/>
      <dgm:t>
        <a:bodyPr/>
        <a:lstStyle/>
        <a:p>
          <a:endParaRPr lang="en-GB"/>
        </a:p>
      </dgm:t>
    </dgm:pt>
    <dgm:pt modelId="{5F76E56C-00BB-8444-9BC4-D65CDF87B8A2}">
      <dgm:prSet phldrT="[Text]"/>
      <dgm:spPr/>
      <dgm:t>
        <a:bodyPr/>
        <a:lstStyle/>
        <a:p>
          <a:r>
            <a:rPr lang="en-GB" dirty="0"/>
            <a:t>Free education account – on application</a:t>
          </a:r>
        </a:p>
      </dgm:t>
    </dgm:pt>
    <dgm:pt modelId="{0D274A8B-840A-D24B-A0FA-5512E567F5C4}" type="parTrans" cxnId="{22ABF1DD-EE9B-7146-BEF0-B16991C8758F}">
      <dgm:prSet/>
      <dgm:spPr/>
      <dgm:t>
        <a:bodyPr/>
        <a:lstStyle/>
        <a:p>
          <a:endParaRPr lang="en-GB"/>
        </a:p>
      </dgm:t>
    </dgm:pt>
    <dgm:pt modelId="{8FC951D0-2718-834D-9DC0-65785A8523C9}" type="sibTrans" cxnId="{22ABF1DD-EE9B-7146-BEF0-B16991C8758F}">
      <dgm:prSet/>
      <dgm:spPr/>
      <dgm:t>
        <a:bodyPr/>
        <a:lstStyle/>
        <a:p>
          <a:endParaRPr lang="en-GB"/>
        </a:p>
      </dgm:t>
    </dgm:pt>
    <dgm:pt modelId="{F5A59A71-2B5F-BB4A-9F90-90BFF2C3B05D}">
      <dgm:prSet phldrT="[Text]"/>
      <dgm:spPr/>
      <dgm:t>
        <a:bodyPr/>
        <a:lstStyle/>
        <a:p>
          <a:r>
            <a:rPr lang="en-GB" dirty="0"/>
            <a:t>https://</a:t>
          </a:r>
          <a:r>
            <a:rPr lang="en-GB" dirty="0" err="1"/>
            <a:t>www.mural.co</a:t>
          </a:r>
          <a:r>
            <a:rPr lang="en-GB" dirty="0"/>
            <a:t>/education</a:t>
          </a:r>
        </a:p>
      </dgm:t>
    </dgm:pt>
    <dgm:pt modelId="{BBC3A99D-293C-AD4A-97DE-65D8926C371A}" type="parTrans" cxnId="{EAC91ABB-113F-6846-BF47-2F4AEDDAB148}">
      <dgm:prSet/>
      <dgm:spPr/>
      <dgm:t>
        <a:bodyPr/>
        <a:lstStyle/>
        <a:p>
          <a:endParaRPr lang="en-GB"/>
        </a:p>
      </dgm:t>
    </dgm:pt>
    <dgm:pt modelId="{BACCE223-800D-2C45-AF35-F7D0D5EC9E12}" type="sibTrans" cxnId="{EAC91ABB-113F-6846-BF47-2F4AEDDAB148}">
      <dgm:prSet/>
      <dgm:spPr/>
      <dgm:t>
        <a:bodyPr/>
        <a:lstStyle/>
        <a:p>
          <a:endParaRPr lang="en-GB"/>
        </a:p>
      </dgm:t>
    </dgm:pt>
    <dgm:pt modelId="{86B822EC-2A23-144E-8B05-4B16E26382FF}">
      <dgm:prSet phldrT="[Text]"/>
      <dgm:spPr/>
      <dgm:t>
        <a:bodyPr/>
        <a:lstStyle/>
        <a:p>
          <a:r>
            <a:rPr lang="en-GB" dirty="0"/>
            <a:t>CB</a:t>
          </a:r>
        </a:p>
      </dgm:t>
    </dgm:pt>
    <dgm:pt modelId="{FAD8379D-C14D-3E48-9541-D1C31BC56C60}" type="parTrans" cxnId="{294D1760-DCB7-954B-93E4-CEBFF8DFECB3}">
      <dgm:prSet/>
      <dgm:spPr/>
      <dgm:t>
        <a:bodyPr/>
        <a:lstStyle/>
        <a:p>
          <a:endParaRPr lang="en-GB"/>
        </a:p>
      </dgm:t>
    </dgm:pt>
    <dgm:pt modelId="{63E888E8-B75B-F146-9190-10C200935E52}" type="sibTrans" cxnId="{294D1760-DCB7-954B-93E4-CEBFF8DFECB3}">
      <dgm:prSet/>
      <dgm:spPr/>
      <dgm:t>
        <a:bodyPr/>
        <a:lstStyle/>
        <a:p>
          <a:endParaRPr lang="en-GB"/>
        </a:p>
      </dgm:t>
    </dgm:pt>
    <dgm:pt modelId="{7DB2C44F-EC10-E546-804E-3D2034733AB4}">
      <dgm:prSet phldrT="[Text]"/>
      <dgm:spPr/>
      <dgm:t>
        <a:bodyPr/>
        <a:lstStyle/>
        <a:p>
          <a:r>
            <a:rPr lang="en-GB" dirty="0"/>
            <a:t>No free education accounts</a:t>
          </a:r>
        </a:p>
      </dgm:t>
    </dgm:pt>
    <dgm:pt modelId="{01852429-C92F-E046-8D1D-285CCC54224D}" type="parTrans" cxnId="{4D67BF6D-BD79-CD42-B9D1-E9AB3FF04C81}">
      <dgm:prSet/>
      <dgm:spPr/>
      <dgm:t>
        <a:bodyPr/>
        <a:lstStyle/>
        <a:p>
          <a:endParaRPr lang="en-GB"/>
        </a:p>
      </dgm:t>
    </dgm:pt>
    <dgm:pt modelId="{F7F48837-3C50-5346-A9EF-242314BF3D9A}" type="sibTrans" cxnId="{4D67BF6D-BD79-CD42-B9D1-E9AB3FF04C81}">
      <dgm:prSet/>
      <dgm:spPr/>
      <dgm:t>
        <a:bodyPr/>
        <a:lstStyle/>
        <a:p>
          <a:endParaRPr lang="en-GB"/>
        </a:p>
      </dgm:t>
    </dgm:pt>
    <dgm:pt modelId="{74A1DE2A-F4CF-2D4F-A8B5-2C616CBE0CE9}">
      <dgm:prSet phldrT="[Text]"/>
      <dgm:spPr/>
      <dgm:t>
        <a:bodyPr/>
        <a:lstStyle/>
        <a:p>
          <a:r>
            <a:rPr lang="en-GB" dirty="0"/>
            <a:t>Free account with limitations</a:t>
          </a:r>
        </a:p>
      </dgm:t>
    </dgm:pt>
    <dgm:pt modelId="{F69FE5DE-FFB0-794D-A24B-EBD975BC816C}" type="parTrans" cxnId="{C4250D97-52D7-474D-B4FA-D9CBEDCE8F95}">
      <dgm:prSet/>
      <dgm:spPr/>
      <dgm:t>
        <a:bodyPr/>
        <a:lstStyle/>
        <a:p>
          <a:endParaRPr lang="en-GB"/>
        </a:p>
      </dgm:t>
    </dgm:pt>
    <dgm:pt modelId="{DDAF34D3-7076-C140-8ABB-390859BE36D6}" type="sibTrans" cxnId="{C4250D97-52D7-474D-B4FA-D9CBEDCE8F95}">
      <dgm:prSet/>
      <dgm:spPr/>
      <dgm:t>
        <a:bodyPr/>
        <a:lstStyle/>
        <a:p>
          <a:endParaRPr lang="en-GB"/>
        </a:p>
      </dgm:t>
    </dgm:pt>
    <dgm:pt modelId="{45D38767-38B8-CE4A-927C-2AD21064597E}">
      <dgm:prSet/>
      <dgm:spPr/>
      <dgm:t>
        <a:bodyPr/>
        <a:lstStyle/>
        <a:p>
          <a:r>
            <a:rPr lang="en-GB" dirty="0"/>
            <a:t>JB</a:t>
          </a:r>
        </a:p>
      </dgm:t>
    </dgm:pt>
    <dgm:pt modelId="{B33ECFB0-256D-3849-BDB8-E4B6E561E199}" type="parTrans" cxnId="{8648D52D-04BE-924E-ACF2-EC594DE393B2}">
      <dgm:prSet/>
      <dgm:spPr/>
      <dgm:t>
        <a:bodyPr/>
        <a:lstStyle/>
        <a:p>
          <a:endParaRPr lang="en-GB"/>
        </a:p>
      </dgm:t>
    </dgm:pt>
    <dgm:pt modelId="{F1D7E790-8EFF-6643-9790-3D29B810E564}" type="sibTrans" cxnId="{8648D52D-04BE-924E-ACF2-EC594DE393B2}">
      <dgm:prSet/>
      <dgm:spPr/>
      <dgm:t>
        <a:bodyPr/>
        <a:lstStyle/>
        <a:p>
          <a:endParaRPr lang="en-GB"/>
        </a:p>
      </dgm:t>
    </dgm:pt>
    <dgm:pt modelId="{5737CD76-BACC-174B-97D9-05054DD9BC21}">
      <dgm:prSet/>
      <dgm:spPr/>
      <dgm:t>
        <a:bodyPr/>
        <a:lstStyle/>
        <a:p>
          <a:r>
            <a:rPr lang="en-GB" dirty="0"/>
            <a:t>Can be used for free, but as there is no contract there is no minimum service expectation or protection.</a:t>
          </a:r>
        </a:p>
      </dgm:t>
    </dgm:pt>
    <dgm:pt modelId="{3E67ECAF-8C7C-1C4B-BF5F-68F3A3C7AA69}" type="parTrans" cxnId="{42A66B73-79E7-F844-8E54-EB86DABE14B8}">
      <dgm:prSet/>
      <dgm:spPr/>
    </dgm:pt>
    <dgm:pt modelId="{20FB1AE9-ED4E-BD41-886B-5A4072867E4C}" type="sibTrans" cxnId="{42A66B73-79E7-F844-8E54-EB86DABE14B8}">
      <dgm:prSet/>
      <dgm:spPr/>
    </dgm:pt>
    <dgm:pt modelId="{386E58D5-5EA9-B248-BCC7-0E65226C762F}">
      <dgm:prSet/>
      <dgm:spPr/>
      <dgm:t>
        <a:bodyPr/>
        <a:lstStyle/>
        <a:p>
          <a:r>
            <a:rPr lang="en-GB" dirty="0"/>
            <a:t>There have been reports of difficulties when &gt;20 participants try to join a Jam.</a:t>
          </a:r>
        </a:p>
      </dgm:t>
    </dgm:pt>
    <dgm:pt modelId="{7F283306-46FF-5C46-B058-2C2EFF85E63F}" type="parTrans" cxnId="{6C8D11F8-9DAE-3440-ADCD-78795AE18147}">
      <dgm:prSet/>
      <dgm:spPr/>
    </dgm:pt>
    <dgm:pt modelId="{24D9A6FF-FCAB-F645-9BDC-F28800B1DD0A}" type="sibTrans" cxnId="{6C8D11F8-9DAE-3440-ADCD-78795AE18147}">
      <dgm:prSet/>
      <dgm:spPr/>
    </dgm:pt>
    <dgm:pt modelId="{42CBBC2A-B337-CB40-8B3D-DCA0FE8F92D7}" type="pres">
      <dgm:prSet presAssocID="{21C6BE65-8859-714F-97DC-0E7526308AED}" presName="Name0" presStyleCnt="0">
        <dgm:presLayoutVars>
          <dgm:dir/>
          <dgm:animLvl val="lvl"/>
          <dgm:resizeHandles val="exact"/>
        </dgm:presLayoutVars>
      </dgm:prSet>
      <dgm:spPr/>
    </dgm:pt>
    <dgm:pt modelId="{53B635E4-E97D-0B45-80CE-545BBD5D0619}" type="pres">
      <dgm:prSet presAssocID="{69784E97-694E-7341-9E53-1EE55237C2B6}" presName="linNode" presStyleCnt="0"/>
      <dgm:spPr/>
    </dgm:pt>
    <dgm:pt modelId="{11FB6535-54A4-FC41-A53D-89C4719AA6A2}" type="pres">
      <dgm:prSet presAssocID="{69784E97-694E-7341-9E53-1EE55237C2B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DFC11C7-0525-4440-807F-6E8DA0541043}" type="pres">
      <dgm:prSet presAssocID="{69784E97-694E-7341-9E53-1EE55237C2B6}" presName="descendantText" presStyleLbl="alignAccFollowNode1" presStyleIdx="0" presStyleCnt="4">
        <dgm:presLayoutVars>
          <dgm:bulletEnabled val="1"/>
        </dgm:presLayoutVars>
      </dgm:prSet>
      <dgm:spPr/>
    </dgm:pt>
    <dgm:pt modelId="{2C240591-602D-9740-9C48-CB08C5BC436C}" type="pres">
      <dgm:prSet presAssocID="{4A32A8DB-DD4B-5047-89BD-967F075E2AB1}" presName="sp" presStyleCnt="0"/>
      <dgm:spPr/>
    </dgm:pt>
    <dgm:pt modelId="{89E7FC56-2AB8-3E4D-A215-7902D80DDB0A}" type="pres">
      <dgm:prSet presAssocID="{6EE1616A-A5BB-3349-81A0-C39496F8BD0F}" presName="linNode" presStyleCnt="0"/>
      <dgm:spPr/>
    </dgm:pt>
    <dgm:pt modelId="{53BEB567-E1FA-0948-9251-1EBF14C26A7C}" type="pres">
      <dgm:prSet presAssocID="{6EE1616A-A5BB-3349-81A0-C39496F8BD0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629CCE8-8A15-F14B-B186-C3602ED0F483}" type="pres">
      <dgm:prSet presAssocID="{6EE1616A-A5BB-3349-81A0-C39496F8BD0F}" presName="descendantText" presStyleLbl="alignAccFollowNode1" presStyleIdx="1" presStyleCnt="4">
        <dgm:presLayoutVars>
          <dgm:bulletEnabled val="1"/>
        </dgm:presLayoutVars>
      </dgm:prSet>
      <dgm:spPr/>
    </dgm:pt>
    <dgm:pt modelId="{4C794A46-2CC7-A04D-B416-9A5070ADD1D3}" type="pres">
      <dgm:prSet presAssocID="{9C49CB4B-DA31-3C42-AD40-937E15DB4B8F}" presName="sp" presStyleCnt="0"/>
      <dgm:spPr/>
    </dgm:pt>
    <dgm:pt modelId="{6C9CD406-52AA-9B48-AD40-E5D51FFB4411}" type="pres">
      <dgm:prSet presAssocID="{86B822EC-2A23-144E-8B05-4B16E26382FF}" presName="linNode" presStyleCnt="0"/>
      <dgm:spPr/>
    </dgm:pt>
    <dgm:pt modelId="{FE822723-0F3E-7243-BFD7-C5FF1EA2AB4C}" type="pres">
      <dgm:prSet presAssocID="{86B822EC-2A23-144E-8B05-4B16E26382F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5F08B65-0DEA-8448-8485-5F3106F0973D}" type="pres">
      <dgm:prSet presAssocID="{86B822EC-2A23-144E-8B05-4B16E26382FF}" presName="descendantText" presStyleLbl="alignAccFollowNode1" presStyleIdx="2" presStyleCnt="4">
        <dgm:presLayoutVars>
          <dgm:bulletEnabled val="1"/>
        </dgm:presLayoutVars>
      </dgm:prSet>
      <dgm:spPr/>
    </dgm:pt>
    <dgm:pt modelId="{F29D84EF-07FA-F248-8EAF-BDF9C132B0E3}" type="pres">
      <dgm:prSet presAssocID="{63E888E8-B75B-F146-9190-10C200935E52}" presName="sp" presStyleCnt="0"/>
      <dgm:spPr/>
    </dgm:pt>
    <dgm:pt modelId="{094C73EC-B9E5-6943-8C85-293CC3F5E657}" type="pres">
      <dgm:prSet presAssocID="{45D38767-38B8-CE4A-927C-2AD21064597E}" presName="linNode" presStyleCnt="0"/>
      <dgm:spPr/>
    </dgm:pt>
    <dgm:pt modelId="{82BCD00C-9814-5148-9BB3-7B72A824101D}" type="pres">
      <dgm:prSet presAssocID="{45D38767-38B8-CE4A-927C-2AD21064597E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7702672F-B8A9-3642-B399-79E494B26265}" type="pres">
      <dgm:prSet presAssocID="{45D38767-38B8-CE4A-927C-2AD21064597E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23976E06-7705-364C-A414-23B718E46897}" srcId="{21C6BE65-8859-714F-97DC-0E7526308AED}" destId="{69784E97-694E-7341-9E53-1EE55237C2B6}" srcOrd="0" destOrd="0" parTransId="{816B598D-FF18-1F47-9488-1E241C036220}" sibTransId="{4A32A8DB-DD4B-5047-89BD-967F075E2AB1}"/>
    <dgm:cxn modelId="{E02A7A0C-2593-7043-BA28-366582B6C2DF}" type="presOf" srcId="{386E58D5-5EA9-B248-BCC7-0E65226C762F}" destId="{7702672F-B8A9-3642-B399-79E494B26265}" srcOrd="0" destOrd="1" presId="urn:microsoft.com/office/officeart/2005/8/layout/vList5"/>
    <dgm:cxn modelId="{000CE70D-7C48-204D-A3D5-C5F493803E32}" type="presOf" srcId="{5737CD76-BACC-174B-97D9-05054DD9BC21}" destId="{7702672F-B8A9-3642-B399-79E494B26265}" srcOrd="0" destOrd="0" presId="urn:microsoft.com/office/officeart/2005/8/layout/vList5"/>
    <dgm:cxn modelId="{7B54D122-1C11-BF4F-8EB6-03D4AAFC8B18}" type="presOf" srcId="{21C6BE65-8859-714F-97DC-0E7526308AED}" destId="{42CBBC2A-B337-CB40-8B3D-DCA0FE8F92D7}" srcOrd="0" destOrd="0" presId="urn:microsoft.com/office/officeart/2005/8/layout/vList5"/>
    <dgm:cxn modelId="{8648D52D-04BE-924E-ACF2-EC594DE393B2}" srcId="{21C6BE65-8859-714F-97DC-0E7526308AED}" destId="{45D38767-38B8-CE4A-927C-2AD21064597E}" srcOrd="3" destOrd="0" parTransId="{B33ECFB0-256D-3849-BDB8-E4B6E561E199}" sibTransId="{F1D7E790-8EFF-6643-9790-3D29B810E564}"/>
    <dgm:cxn modelId="{C8E90F32-88F6-2344-86BC-EA9F48FDEA45}" srcId="{69784E97-694E-7341-9E53-1EE55237C2B6}" destId="{0BC61E34-0A34-A84B-B074-DD009EF17495}" srcOrd="0" destOrd="0" parTransId="{D3DD5129-5778-424A-BAFF-7A5C7EDBFBE0}" sibTransId="{B7E970D8-6C12-5A4C-A0BF-6ABAA543F018}"/>
    <dgm:cxn modelId="{C3E40834-012D-6B4E-A179-0C008FCFFE38}" type="presOf" srcId="{6EE1616A-A5BB-3349-81A0-C39496F8BD0F}" destId="{53BEB567-E1FA-0948-9251-1EBF14C26A7C}" srcOrd="0" destOrd="0" presId="urn:microsoft.com/office/officeart/2005/8/layout/vList5"/>
    <dgm:cxn modelId="{0AE93F3C-22A6-9948-8360-0091D87155B1}" type="presOf" srcId="{0BC61E34-0A34-A84B-B074-DD009EF17495}" destId="{EDFC11C7-0525-4440-807F-6E8DA0541043}" srcOrd="0" destOrd="0" presId="urn:microsoft.com/office/officeart/2005/8/layout/vList5"/>
    <dgm:cxn modelId="{F9551254-7E48-2341-83BE-5F415C60F87C}" type="presOf" srcId="{2036C04A-5AAC-3346-8B9F-CC661730C460}" destId="{EDFC11C7-0525-4440-807F-6E8DA0541043}" srcOrd="0" destOrd="1" presId="urn:microsoft.com/office/officeart/2005/8/layout/vList5"/>
    <dgm:cxn modelId="{6BA75C57-5933-E74F-B333-2CB9454675F4}" type="presOf" srcId="{69784E97-694E-7341-9E53-1EE55237C2B6}" destId="{11FB6535-54A4-FC41-A53D-89C4719AA6A2}" srcOrd="0" destOrd="0" presId="urn:microsoft.com/office/officeart/2005/8/layout/vList5"/>
    <dgm:cxn modelId="{294D1760-DCB7-954B-93E4-CEBFF8DFECB3}" srcId="{21C6BE65-8859-714F-97DC-0E7526308AED}" destId="{86B822EC-2A23-144E-8B05-4B16E26382FF}" srcOrd="2" destOrd="0" parTransId="{FAD8379D-C14D-3E48-9541-D1C31BC56C60}" sibTransId="{63E888E8-B75B-F146-9190-10C200935E52}"/>
    <dgm:cxn modelId="{4D67BF6D-BD79-CD42-B9D1-E9AB3FF04C81}" srcId="{86B822EC-2A23-144E-8B05-4B16E26382FF}" destId="{7DB2C44F-EC10-E546-804E-3D2034733AB4}" srcOrd="0" destOrd="0" parTransId="{01852429-C92F-E046-8D1D-285CCC54224D}" sibTransId="{F7F48837-3C50-5346-A9EF-242314BF3D9A}"/>
    <dgm:cxn modelId="{634B2A6F-7CCA-3F4A-A454-E902B2E58E62}" srcId="{21C6BE65-8859-714F-97DC-0E7526308AED}" destId="{6EE1616A-A5BB-3349-81A0-C39496F8BD0F}" srcOrd="1" destOrd="0" parTransId="{8BB1839A-8BF8-854F-AABD-42750982FE43}" sibTransId="{9C49CB4B-DA31-3C42-AD40-937E15DB4B8F}"/>
    <dgm:cxn modelId="{42A66B73-79E7-F844-8E54-EB86DABE14B8}" srcId="{45D38767-38B8-CE4A-927C-2AD21064597E}" destId="{5737CD76-BACC-174B-97D9-05054DD9BC21}" srcOrd="0" destOrd="0" parTransId="{3E67ECAF-8C7C-1C4B-BF5F-68F3A3C7AA69}" sibTransId="{20FB1AE9-ED4E-BD41-886B-5A4072867E4C}"/>
    <dgm:cxn modelId="{148EDC82-E95C-0A4D-B306-370F2A438365}" type="presOf" srcId="{5F76E56C-00BB-8444-9BC4-D65CDF87B8A2}" destId="{0629CCE8-8A15-F14B-B186-C3602ED0F483}" srcOrd="0" destOrd="0" presId="urn:microsoft.com/office/officeart/2005/8/layout/vList5"/>
    <dgm:cxn modelId="{C4250D97-52D7-474D-B4FA-D9CBEDCE8F95}" srcId="{86B822EC-2A23-144E-8B05-4B16E26382FF}" destId="{74A1DE2A-F4CF-2D4F-A8B5-2C616CBE0CE9}" srcOrd="1" destOrd="0" parTransId="{F69FE5DE-FFB0-794D-A24B-EBD975BC816C}" sibTransId="{DDAF34D3-7076-C140-8ABB-390859BE36D6}"/>
    <dgm:cxn modelId="{BE96A39B-B67C-E043-8F56-06130EFDA952}" type="presOf" srcId="{F5A59A71-2B5F-BB4A-9F90-90BFF2C3B05D}" destId="{0629CCE8-8A15-F14B-B186-C3602ED0F483}" srcOrd="0" destOrd="1" presId="urn:microsoft.com/office/officeart/2005/8/layout/vList5"/>
    <dgm:cxn modelId="{70F6E7B3-5CA6-804A-9EC1-9B95605C5B0C}" srcId="{69784E97-694E-7341-9E53-1EE55237C2B6}" destId="{2036C04A-5AAC-3346-8B9F-CC661730C460}" srcOrd="1" destOrd="0" parTransId="{1C10A9D1-2870-A24B-B7B8-DCEBD1C77B32}" sibTransId="{AE6E8C0F-F044-644D-9652-BBFD00C29BA2}"/>
    <dgm:cxn modelId="{EAC91ABB-113F-6846-BF47-2F4AEDDAB148}" srcId="{6EE1616A-A5BB-3349-81A0-C39496F8BD0F}" destId="{F5A59A71-2B5F-BB4A-9F90-90BFF2C3B05D}" srcOrd="1" destOrd="0" parTransId="{BBC3A99D-293C-AD4A-97DE-65D8926C371A}" sibTransId="{BACCE223-800D-2C45-AF35-F7D0D5EC9E12}"/>
    <dgm:cxn modelId="{FB1697D0-74DD-1942-AADC-03D53B7D6410}" type="presOf" srcId="{86B822EC-2A23-144E-8B05-4B16E26382FF}" destId="{FE822723-0F3E-7243-BFD7-C5FF1EA2AB4C}" srcOrd="0" destOrd="0" presId="urn:microsoft.com/office/officeart/2005/8/layout/vList5"/>
    <dgm:cxn modelId="{22ABF1DD-EE9B-7146-BEF0-B16991C8758F}" srcId="{6EE1616A-A5BB-3349-81A0-C39496F8BD0F}" destId="{5F76E56C-00BB-8444-9BC4-D65CDF87B8A2}" srcOrd="0" destOrd="0" parTransId="{0D274A8B-840A-D24B-A0FA-5512E567F5C4}" sibTransId="{8FC951D0-2718-834D-9DC0-65785A8523C9}"/>
    <dgm:cxn modelId="{7594B3E3-1FFD-1245-A834-51587906A8D9}" type="presOf" srcId="{7DB2C44F-EC10-E546-804E-3D2034733AB4}" destId="{65F08B65-0DEA-8448-8485-5F3106F0973D}" srcOrd="0" destOrd="0" presId="urn:microsoft.com/office/officeart/2005/8/layout/vList5"/>
    <dgm:cxn modelId="{6C8D11F8-9DAE-3440-ADCD-78795AE18147}" srcId="{45D38767-38B8-CE4A-927C-2AD21064597E}" destId="{386E58D5-5EA9-B248-BCC7-0E65226C762F}" srcOrd="1" destOrd="0" parTransId="{7F283306-46FF-5C46-B058-2C2EFF85E63F}" sibTransId="{24D9A6FF-FCAB-F645-9BDC-F28800B1DD0A}"/>
    <dgm:cxn modelId="{3A4C70FD-5AB1-4D42-B45A-BCC866E5328C}" type="presOf" srcId="{74A1DE2A-F4CF-2D4F-A8B5-2C616CBE0CE9}" destId="{65F08B65-0DEA-8448-8485-5F3106F0973D}" srcOrd="0" destOrd="1" presId="urn:microsoft.com/office/officeart/2005/8/layout/vList5"/>
    <dgm:cxn modelId="{AF05CAFF-A6C8-CC42-9266-2AED228E180B}" type="presOf" srcId="{45D38767-38B8-CE4A-927C-2AD21064597E}" destId="{82BCD00C-9814-5148-9BB3-7B72A824101D}" srcOrd="0" destOrd="0" presId="urn:microsoft.com/office/officeart/2005/8/layout/vList5"/>
    <dgm:cxn modelId="{A28ED794-1095-6A42-9987-3CDC8BA324A3}" type="presParOf" srcId="{42CBBC2A-B337-CB40-8B3D-DCA0FE8F92D7}" destId="{53B635E4-E97D-0B45-80CE-545BBD5D0619}" srcOrd="0" destOrd="0" presId="urn:microsoft.com/office/officeart/2005/8/layout/vList5"/>
    <dgm:cxn modelId="{A4A86CC9-4E21-C14F-A9A7-5A3BA8C89600}" type="presParOf" srcId="{53B635E4-E97D-0B45-80CE-545BBD5D0619}" destId="{11FB6535-54A4-FC41-A53D-89C4719AA6A2}" srcOrd="0" destOrd="0" presId="urn:microsoft.com/office/officeart/2005/8/layout/vList5"/>
    <dgm:cxn modelId="{2407E91D-06C0-8D4C-B151-5A8EC370D3A5}" type="presParOf" srcId="{53B635E4-E97D-0B45-80CE-545BBD5D0619}" destId="{EDFC11C7-0525-4440-807F-6E8DA0541043}" srcOrd="1" destOrd="0" presId="urn:microsoft.com/office/officeart/2005/8/layout/vList5"/>
    <dgm:cxn modelId="{5C43ABD3-0128-EF47-8B68-1D78EF852B63}" type="presParOf" srcId="{42CBBC2A-B337-CB40-8B3D-DCA0FE8F92D7}" destId="{2C240591-602D-9740-9C48-CB08C5BC436C}" srcOrd="1" destOrd="0" presId="urn:microsoft.com/office/officeart/2005/8/layout/vList5"/>
    <dgm:cxn modelId="{AA9736B6-6AA0-9E4E-BC75-59DD5A9E9513}" type="presParOf" srcId="{42CBBC2A-B337-CB40-8B3D-DCA0FE8F92D7}" destId="{89E7FC56-2AB8-3E4D-A215-7902D80DDB0A}" srcOrd="2" destOrd="0" presId="urn:microsoft.com/office/officeart/2005/8/layout/vList5"/>
    <dgm:cxn modelId="{7C52FD42-6242-F441-A077-59D670B83C1B}" type="presParOf" srcId="{89E7FC56-2AB8-3E4D-A215-7902D80DDB0A}" destId="{53BEB567-E1FA-0948-9251-1EBF14C26A7C}" srcOrd="0" destOrd="0" presId="urn:microsoft.com/office/officeart/2005/8/layout/vList5"/>
    <dgm:cxn modelId="{E7F4F8EE-D4F9-384D-BC2B-89404D41E23C}" type="presParOf" srcId="{89E7FC56-2AB8-3E4D-A215-7902D80DDB0A}" destId="{0629CCE8-8A15-F14B-B186-C3602ED0F483}" srcOrd="1" destOrd="0" presId="urn:microsoft.com/office/officeart/2005/8/layout/vList5"/>
    <dgm:cxn modelId="{3617D773-018D-7940-9EDB-A0287515A488}" type="presParOf" srcId="{42CBBC2A-B337-CB40-8B3D-DCA0FE8F92D7}" destId="{4C794A46-2CC7-A04D-B416-9A5070ADD1D3}" srcOrd="3" destOrd="0" presId="urn:microsoft.com/office/officeart/2005/8/layout/vList5"/>
    <dgm:cxn modelId="{FC7C4400-61E4-2C42-953C-A293D00EBE88}" type="presParOf" srcId="{42CBBC2A-B337-CB40-8B3D-DCA0FE8F92D7}" destId="{6C9CD406-52AA-9B48-AD40-E5D51FFB4411}" srcOrd="4" destOrd="0" presId="urn:microsoft.com/office/officeart/2005/8/layout/vList5"/>
    <dgm:cxn modelId="{22EC6D58-DA3E-904A-BECF-91FDD3111875}" type="presParOf" srcId="{6C9CD406-52AA-9B48-AD40-E5D51FFB4411}" destId="{FE822723-0F3E-7243-BFD7-C5FF1EA2AB4C}" srcOrd="0" destOrd="0" presId="urn:microsoft.com/office/officeart/2005/8/layout/vList5"/>
    <dgm:cxn modelId="{6BB05776-3CDB-E649-A810-4BC2E587FC0F}" type="presParOf" srcId="{6C9CD406-52AA-9B48-AD40-E5D51FFB4411}" destId="{65F08B65-0DEA-8448-8485-5F3106F0973D}" srcOrd="1" destOrd="0" presId="urn:microsoft.com/office/officeart/2005/8/layout/vList5"/>
    <dgm:cxn modelId="{3FC632A4-E00E-6D40-AE70-245A8BD4EEEF}" type="presParOf" srcId="{42CBBC2A-B337-CB40-8B3D-DCA0FE8F92D7}" destId="{F29D84EF-07FA-F248-8EAF-BDF9C132B0E3}" srcOrd="5" destOrd="0" presId="urn:microsoft.com/office/officeart/2005/8/layout/vList5"/>
    <dgm:cxn modelId="{D56EC155-5123-A942-BAFC-8A3EC238A555}" type="presParOf" srcId="{42CBBC2A-B337-CB40-8B3D-DCA0FE8F92D7}" destId="{094C73EC-B9E5-6943-8C85-293CC3F5E657}" srcOrd="6" destOrd="0" presId="urn:microsoft.com/office/officeart/2005/8/layout/vList5"/>
    <dgm:cxn modelId="{DEFBE791-CA11-8642-9758-4E743807CF37}" type="presParOf" srcId="{094C73EC-B9E5-6943-8C85-293CC3F5E657}" destId="{82BCD00C-9814-5148-9BB3-7B72A824101D}" srcOrd="0" destOrd="0" presId="urn:microsoft.com/office/officeart/2005/8/layout/vList5"/>
    <dgm:cxn modelId="{8EE9F225-AE49-C543-90BF-8CA5A4B23CF0}" type="presParOf" srcId="{094C73EC-B9E5-6943-8C85-293CC3F5E657}" destId="{7702672F-B8A9-3642-B399-79E494B2626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6BE65-8859-714F-97DC-0E7526308AE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784E97-694E-7341-9E53-1EE55237C2B6}">
      <dgm:prSet phldrT="[Text]"/>
      <dgm:spPr/>
      <dgm:t>
        <a:bodyPr/>
        <a:lstStyle/>
        <a:p>
          <a:r>
            <a:rPr lang="en-GB" dirty="0"/>
            <a:t>Miro</a:t>
          </a:r>
        </a:p>
      </dgm:t>
    </dgm:pt>
    <dgm:pt modelId="{816B598D-FF18-1F47-9488-1E241C036220}" type="parTrans" cxnId="{23976E06-7705-364C-A414-23B718E46897}">
      <dgm:prSet/>
      <dgm:spPr/>
      <dgm:t>
        <a:bodyPr/>
        <a:lstStyle/>
        <a:p>
          <a:endParaRPr lang="en-GB"/>
        </a:p>
      </dgm:t>
    </dgm:pt>
    <dgm:pt modelId="{4A32A8DB-DD4B-5047-89BD-967F075E2AB1}" type="sibTrans" cxnId="{23976E06-7705-364C-A414-23B718E46897}">
      <dgm:prSet/>
      <dgm:spPr/>
      <dgm:t>
        <a:bodyPr/>
        <a:lstStyle/>
        <a:p>
          <a:endParaRPr lang="en-GB"/>
        </a:p>
      </dgm:t>
    </dgm:pt>
    <dgm:pt modelId="{0BC61E34-0A34-A84B-B074-DD009EF17495}">
      <dgm:prSet phldrT="[Text]"/>
      <dgm:spPr/>
      <dgm:t>
        <a:bodyPr/>
        <a:lstStyle/>
        <a:p>
          <a:r>
            <a:rPr lang="en-GB" dirty="0"/>
            <a:t>Data transferred to USA</a:t>
          </a:r>
        </a:p>
      </dgm:t>
    </dgm:pt>
    <dgm:pt modelId="{D3DD5129-5778-424A-BAFF-7A5C7EDBFBE0}" type="parTrans" cxnId="{C8E90F32-88F6-2344-86BC-EA9F48FDEA45}">
      <dgm:prSet/>
      <dgm:spPr/>
      <dgm:t>
        <a:bodyPr/>
        <a:lstStyle/>
        <a:p>
          <a:endParaRPr lang="en-GB"/>
        </a:p>
      </dgm:t>
    </dgm:pt>
    <dgm:pt modelId="{B7E970D8-6C12-5A4C-A0BF-6ABAA543F018}" type="sibTrans" cxnId="{C8E90F32-88F6-2344-86BC-EA9F48FDEA45}">
      <dgm:prSet/>
      <dgm:spPr/>
      <dgm:t>
        <a:bodyPr/>
        <a:lstStyle/>
        <a:p>
          <a:endParaRPr lang="en-GB"/>
        </a:p>
      </dgm:t>
    </dgm:pt>
    <dgm:pt modelId="{6EE1616A-A5BB-3349-81A0-C39496F8BD0F}">
      <dgm:prSet phldrT="[Text]"/>
      <dgm:spPr/>
      <dgm:t>
        <a:bodyPr/>
        <a:lstStyle/>
        <a:p>
          <a:r>
            <a:rPr lang="en-GB" dirty="0"/>
            <a:t>Mural</a:t>
          </a:r>
        </a:p>
      </dgm:t>
    </dgm:pt>
    <dgm:pt modelId="{8BB1839A-8BF8-854F-AABD-42750982FE43}" type="parTrans" cxnId="{634B2A6F-7CCA-3F4A-A454-E902B2E58E62}">
      <dgm:prSet/>
      <dgm:spPr/>
      <dgm:t>
        <a:bodyPr/>
        <a:lstStyle/>
        <a:p>
          <a:endParaRPr lang="en-GB"/>
        </a:p>
      </dgm:t>
    </dgm:pt>
    <dgm:pt modelId="{9C49CB4B-DA31-3C42-AD40-937E15DB4B8F}" type="sibTrans" cxnId="{634B2A6F-7CCA-3F4A-A454-E902B2E58E62}">
      <dgm:prSet/>
      <dgm:spPr/>
      <dgm:t>
        <a:bodyPr/>
        <a:lstStyle/>
        <a:p>
          <a:endParaRPr lang="en-GB"/>
        </a:p>
      </dgm:t>
    </dgm:pt>
    <dgm:pt modelId="{5F76E56C-00BB-8444-9BC4-D65CDF87B8A2}">
      <dgm:prSet phldrT="[Text]"/>
      <dgm:spPr/>
      <dgm:t>
        <a:bodyPr/>
        <a:lstStyle/>
        <a:p>
          <a:endParaRPr lang="en-GB" dirty="0"/>
        </a:p>
      </dgm:t>
    </dgm:pt>
    <dgm:pt modelId="{0D274A8B-840A-D24B-A0FA-5512E567F5C4}" type="parTrans" cxnId="{22ABF1DD-EE9B-7146-BEF0-B16991C8758F}">
      <dgm:prSet/>
      <dgm:spPr/>
      <dgm:t>
        <a:bodyPr/>
        <a:lstStyle/>
        <a:p>
          <a:endParaRPr lang="en-GB"/>
        </a:p>
      </dgm:t>
    </dgm:pt>
    <dgm:pt modelId="{8FC951D0-2718-834D-9DC0-65785A8523C9}" type="sibTrans" cxnId="{22ABF1DD-EE9B-7146-BEF0-B16991C8758F}">
      <dgm:prSet/>
      <dgm:spPr/>
      <dgm:t>
        <a:bodyPr/>
        <a:lstStyle/>
        <a:p>
          <a:endParaRPr lang="en-GB"/>
        </a:p>
      </dgm:t>
    </dgm:pt>
    <dgm:pt modelId="{86B822EC-2A23-144E-8B05-4B16E26382FF}">
      <dgm:prSet phldrT="[Text]"/>
      <dgm:spPr/>
      <dgm:t>
        <a:bodyPr/>
        <a:lstStyle/>
        <a:p>
          <a:r>
            <a:rPr lang="en-GB" dirty="0"/>
            <a:t>CB</a:t>
          </a:r>
        </a:p>
      </dgm:t>
    </dgm:pt>
    <dgm:pt modelId="{FAD8379D-C14D-3E48-9541-D1C31BC56C60}" type="parTrans" cxnId="{294D1760-DCB7-954B-93E4-CEBFF8DFECB3}">
      <dgm:prSet/>
      <dgm:spPr/>
      <dgm:t>
        <a:bodyPr/>
        <a:lstStyle/>
        <a:p>
          <a:endParaRPr lang="en-GB"/>
        </a:p>
      </dgm:t>
    </dgm:pt>
    <dgm:pt modelId="{63E888E8-B75B-F146-9190-10C200935E52}" type="sibTrans" cxnId="{294D1760-DCB7-954B-93E4-CEBFF8DFECB3}">
      <dgm:prSet/>
      <dgm:spPr/>
      <dgm:t>
        <a:bodyPr/>
        <a:lstStyle/>
        <a:p>
          <a:endParaRPr lang="en-GB"/>
        </a:p>
      </dgm:t>
    </dgm:pt>
    <dgm:pt modelId="{7DB2C44F-EC10-E546-804E-3D2034733AB4}">
      <dgm:prSet phldrT="[Text]"/>
      <dgm:spPr/>
      <dgm:t>
        <a:bodyPr/>
        <a:lstStyle/>
        <a:p>
          <a:r>
            <a:rPr lang="en-GB" dirty="0"/>
            <a:t>Hosted in Germany</a:t>
          </a:r>
        </a:p>
      </dgm:t>
    </dgm:pt>
    <dgm:pt modelId="{01852429-C92F-E046-8D1D-285CCC54224D}" type="parTrans" cxnId="{4D67BF6D-BD79-CD42-B9D1-E9AB3FF04C81}">
      <dgm:prSet/>
      <dgm:spPr/>
      <dgm:t>
        <a:bodyPr/>
        <a:lstStyle/>
        <a:p>
          <a:endParaRPr lang="en-GB"/>
        </a:p>
      </dgm:t>
    </dgm:pt>
    <dgm:pt modelId="{F7F48837-3C50-5346-A9EF-242314BF3D9A}" type="sibTrans" cxnId="{4D67BF6D-BD79-CD42-B9D1-E9AB3FF04C81}">
      <dgm:prSet/>
      <dgm:spPr/>
      <dgm:t>
        <a:bodyPr/>
        <a:lstStyle/>
        <a:p>
          <a:endParaRPr lang="en-GB"/>
        </a:p>
      </dgm:t>
    </dgm:pt>
    <dgm:pt modelId="{B6CEEAFA-6FCA-6E4C-AF19-55C3169E0763}">
      <dgm:prSet phldrT="[Text]"/>
      <dgm:spPr/>
      <dgm:t>
        <a:bodyPr/>
        <a:lstStyle/>
        <a:p>
          <a:r>
            <a:rPr lang="en-GB" dirty="0"/>
            <a:t>Privacy Shield compliant</a:t>
          </a:r>
        </a:p>
      </dgm:t>
    </dgm:pt>
    <dgm:pt modelId="{D667C7C8-6DD1-A243-AA4B-F3786AA6B5FD}" type="parTrans" cxnId="{49AA4036-D19E-A943-9EDC-38389836E49D}">
      <dgm:prSet/>
      <dgm:spPr/>
      <dgm:t>
        <a:bodyPr/>
        <a:lstStyle/>
        <a:p>
          <a:endParaRPr lang="en-GB"/>
        </a:p>
      </dgm:t>
    </dgm:pt>
    <dgm:pt modelId="{E5AEF8A9-1A50-2E4D-AC47-7D36EB7AFABE}" type="sibTrans" cxnId="{49AA4036-D19E-A943-9EDC-38389836E49D}">
      <dgm:prSet/>
      <dgm:spPr/>
      <dgm:t>
        <a:bodyPr/>
        <a:lstStyle/>
        <a:p>
          <a:endParaRPr lang="en-GB"/>
        </a:p>
      </dgm:t>
    </dgm:pt>
    <dgm:pt modelId="{A885986F-4B48-DD48-B63A-9B9A5C7F3752}">
      <dgm:prSet phldrT="[Text]"/>
      <dgm:spPr/>
      <dgm:t>
        <a:bodyPr/>
        <a:lstStyle/>
        <a:p>
          <a:r>
            <a:rPr lang="en-GB" dirty="0"/>
            <a:t>Use of EU model clauses</a:t>
          </a:r>
        </a:p>
      </dgm:t>
    </dgm:pt>
    <dgm:pt modelId="{ED661C07-0597-A144-9731-10DE60DCF27A}" type="parTrans" cxnId="{FF96AE7C-2F53-3C49-B308-0AB7C8442C87}">
      <dgm:prSet/>
      <dgm:spPr/>
      <dgm:t>
        <a:bodyPr/>
        <a:lstStyle/>
        <a:p>
          <a:endParaRPr lang="en-GB"/>
        </a:p>
      </dgm:t>
    </dgm:pt>
    <dgm:pt modelId="{3D9180AC-381C-9247-ABF1-E7A5BDA1DD59}" type="sibTrans" cxnId="{FF96AE7C-2F53-3C49-B308-0AB7C8442C87}">
      <dgm:prSet/>
      <dgm:spPr/>
      <dgm:t>
        <a:bodyPr/>
        <a:lstStyle/>
        <a:p>
          <a:endParaRPr lang="en-GB"/>
        </a:p>
      </dgm:t>
    </dgm:pt>
    <dgm:pt modelId="{2456C90A-31EE-044A-8321-7DE1CBC7345E}">
      <dgm:prSet/>
      <dgm:spPr/>
      <dgm:t>
        <a:bodyPr/>
        <a:lstStyle/>
        <a:p>
          <a:r>
            <a:rPr lang="en-GB"/>
            <a:t>Data transferred to USA</a:t>
          </a:r>
          <a:endParaRPr lang="en-GB" dirty="0"/>
        </a:p>
      </dgm:t>
    </dgm:pt>
    <dgm:pt modelId="{19DC2A0A-09B0-3D47-A1EB-E8954D8AE9E5}" type="parTrans" cxnId="{9C70B498-7867-F449-AD22-70F24DFF7A0F}">
      <dgm:prSet/>
      <dgm:spPr/>
      <dgm:t>
        <a:bodyPr/>
        <a:lstStyle/>
        <a:p>
          <a:endParaRPr lang="en-GB"/>
        </a:p>
      </dgm:t>
    </dgm:pt>
    <dgm:pt modelId="{152990D6-514C-5C4E-A953-44F16C71C9C2}" type="sibTrans" cxnId="{9C70B498-7867-F449-AD22-70F24DFF7A0F}">
      <dgm:prSet/>
      <dgm:spPr/>
      <dgm:t>
        <a:bodyPr/>
        <a:lstStyle/>
        <a:p>
          <a:endParaRPr lang="en-GB"/>
        </a:p>
      </dgm:t>
    </dgm:pt>
    <dgm:pt modelId="{AB633B1D-B932-F740-9B6E-83E64AA0BC84}">
      <dgm:prSet/>
      <dgm:spPr/>
      <dgm:t>
        <a:bodyPr/>
        <a:lstStyle/>
        <a:p>
          <a:r>
            <a:rPr lang="en-GB"/>
            <a:t>Privacy Shield compliant</a:t>
          </a:r>
          <a:endParaRPr lang="en-GB" dirty="0"/>
        </a:p>
      </dgm:t>
    </dgm:pt>
    <dgm:pt modelId="{04E19DF0-756B-E341-846A-EAA9900C3035}" type="parTrans" cxnId="{786348FB-1713-CA47-9216-EEB3736F9F95}">
      <dgm:prSet/>
      <dgm:spPr/>
      <dgm:t>
        <a:bodyPr/>
        <a:lstStyle/>
        <a:p>
          <a:endParaRPr lang="en-GB"/>
        </a:p>
      </dgm:t>
    </dgm:pt>
    <dgm:pt modelId="{4B2523A6-7BF4-6546-8918-F616800DA5D1}" type="sibTrans" cxnId="{786348FB-1713-CA47-9216-EEB3736F9F95}">
      <dgm:prSet/>
      <dgm:spPr/>
      <dgm:t>
        <a:bodyPr/>
        <a:lstStyle/>
        <a:p>
          <a:endParaRPr lang="en-GB"/>
        </a:p>
      </dgm:t>
    </dgm:pt>
    <dgm:pt modelId="{7C68A3BC-8614-7D4F-BFB6-7AAA229CA033}">
      <dgm:prSet/>
      <dgm:spPr/>
      <dgm:t>
        <a:bodyPr/>
        <a:lstStyle/>
        <a:p>
          <a:r>
            <a:rPr lang="en-GB"/>
            <a:t>Use of EU model clauses</a:t>
          </a:r>
          <a:endParaRPr lang="en-GB" dirty="0"/>
        </a:p>
      </dgm:t>
    </dgm:pt>
    <dgm:pt modelId="{DD13696A-CDDF-8640-9C88-25E2F5C2730D}" type="parTrans" cxnId="{3FEEAB2F-E08D-2F40-B90D-E93A42720851}">
      <dgm:prSet/>
      <dgm:spPr/>
      <dgm:t>
        <a:bodyPr/>
        <a:lstStyle/>
        <a:p>
          <a:endParaRPr lang="en-GB"/>
        </a:p>
      </dgm:t>
    </dgm:pt>
    <dgm:pt modelId="{BDF247C1-2F53-4145-BA1A-B9A659975F00}" type="sibTrans" cxnId="{3FEEAB2F-E08D-2F40-B90D-E93A42720851}">
      <dgm:prSet/>
      <dgm:spPr/>
      <dgm:t>
        <a:bodyPr/>
        <a:lstStyle/>
        <a:p>
          <a:endParaRPr lang="en-GB"/>
        </a:p>
      </dgm:t>
    </dgm:pt>
    <dgm:pt modelId="{D20661E1-B474-5B4B-A29F-0F4FEAF9EBD3}">
      <dgm:prSet phldrT="[Text]"/>
      <dgm:spPr/>
      <dgm:t>
        <a:bodyPr/>
        <a:lstStyle/>
        <a:p>
          <a:r>
            <a:rPr lang="en-GB" dirty="0"/>
            <a:t>Comprehensive and detailed privacy policy: https://</a:t>
          </a:r>
          <a:r>
            <a:rPr lang="en-GB" dirty="0" err="1"/>
            <a:t>conceptboard.com</a:t>
          </a:r>
          <a:r>
            <a:rPr lang="en-GB" dirty="0"/>
            <a:t>/privacy/</a:t>
          </a:r>
        </a:p>
      </dgm:t>
    </dgm:pt>
    <dgm:pt modelId="{E6F0682B-7595-5046-8BD3-393EEE65F4B8}" type="parTrans" cxnId="{18163989-324A-5D4C-B580-E46BC440A073}">
      <dgm:prSet/>
      <dgm:spPr/>
      <dgm:t>
        <a:bodyPr/>
        <a:lstStyle/>
        <a:p>
          <a:endParaRPr lang="en-GB"/>
        </a:p>
      </dgm:t>
    </dgm:pt>
    <dgm:pt modelId="{3742EBD5-183D-3947-9B7B-8394D43F6E97}" type="sibTrans" cxnId="{18163989-324A-5D4C-B580-E46BC440A073}">
      <dgm:prSet/>
      <dgm:spPr/>
      <dgm:t>
        <a:bodyPr/>
        <a:lstStyle/>
        <a:p>
          <a:endParaRPr lang="en-GB"/>
        </a:p>
      </dgm:t>
    </dgm:pt>
    <dgm:pt modelId="{D66206E2-9959-D24C-8BAB-122E5A4E75E4}">
      <dgm:prSet/>
      <dgm:spPr/>
      <dgm:t>
        <a:bodyPr/>
        <a:lstStyle/>
        <a:p>
          <a:r>
            <a:rPr lang="en-GB" dirty="0"/>
            <a:t>JB</a:t>
          </a:r>
        </a:p>
      </dgm:t>
    </dgm:pt>
    <dgm:pt modelId="{DB98F4DD-7AF7-814C-8C4A-E76B56FD6CF3}" type="parTrans" cxnId="{7D8EAE61-C16E-2C44-A969-7EA320FCB2E2}">
      <dgm:prSet/>
      <dgm:spPr/>
      <dgm:t>
        <a:bodyPr/>
        <a:lstStyle/>
        <a:p>
          <a:endParaRPr lang="en-GB"/>
        </a:p>
      </dgm:t>
    </dgm:pt>
    <dgm:pt modelId="{423BFF2B-083C-9949-9FD7-6E13DB8699D9}" type="sibTrans" cxnId="{7D8EAE61-C16E-2C44-A969-7EA320FCB2E2}">
      <dgm:prSet/>
      <dgm:spPr/>
      <dgm:t>
        <a:bodyPr/>
        <a:lstStyle/>
        <a:p>
          <a:endParaRPr lang="en-GB"/>
        </a:p>
      </dgm:t>
    </dgm:pt>
    <dgm:pt modelId="{1DCCEC61-BDDF-824C-8DD7-F4B0CFB37F9C}">
      <dgm:prSet/>
      <dgm:spPr/>
      <dgm:t>
        <a:bodyPr/>
        <a:lstStyle/>
        <a:p>
          <a:r>
            <a:rPr lang="en-GB" dirty="0"/>
            <a:t>Data can be transferred globally</a:t>
          </a:r>
        </a:p>
      </dgm:t>
    </dgm:pt>
    <dgm:pt modelId="{DCB69910-A695-774E-9BD9-2628D81B0C4B}" type="parTrans" cxnId="{7804D498-CC85-AF4A-8706-76A3D5F019C2}">
      <dgm:prSet/>
      <dgm:spPr/>
    </dgm:pt>
    <dgm:pt modelId="{8FBA0600-5DA4-1941-8BDD-04BABEE5D7A2}" type="sibTrans" cxnId="{7804D498-CC85-AF4A-8706-76A3D5F019C2}">
      <dgm:prSet/>
      <dgm:spPr/>
    </dgm:pt>
    <dgm:pt modelId="{FF7AD50A-7422-8247-A240-A1BCCC214782}">
      <dgm:prSet/>
      <dgm:spPr/>
      <dgm:t>
        <a:bodyPr/>
        <a:lstStyle/>
        <a:p>
          <a:r>
            <a:rPr lang="en-GB" dirty="0"/>
            <a:t>Google LLC is the data controller, unclear as to where this is based and if GDPR compliant</a:t>
          </a:r>
        </a:p>
      </dgm:t>
    </dgm:pt>
    <dgm:pt modelId="{6B394D60-20D2-224F-BF5B-F066BB3D089A}" type="parTrans" cxnId="{02585803-6A05-FE4D-8648-9299354F32C0}">
      <dgm:prSet/>
      <dgm:spPr/>
    </dgm:pt>
    <dgm:pt modelId="{1331B426-BFD9-F04B-A8BE-67FC12A03FBC}" type="sibTrans" cxnId="{02585803-6A05-FE4D-8648-9299354F32C0}">
      <dgm:prSet/>
      <dgm:spPr/>
    </dgm:pt>
    <dgm:pt modelId="{42CBBC2A-B337-CB40-8B3D-DCA0FE8F92D7}" type="pres">
      <dgm:prSet presAssocID="{21C6BE65-8859-714F-97DC-0E7526308AED}" presName="Name0" presStyleCnt="0">
        <dgm:presLayoutVars>
          <dgm:dir/>
          <dgm:animLvl val="lvl"/>
          <dgm:resizeHandles val="exact"/>
        </dgm:presLayoutVars>
      </dgm:prSet>
      <dgm:spPr/>
    </dgm:pt>
    <dgm:pt modelId="{53B635E4-E97D-0B45-80CE-545BBD5D0619}" type="pres">
      <dgm:prSet presAssocID="{69784E97-694E-7341-9E53-1EE55237C2B6}" presName="linNode" presStyleCnt="0"/>
      <dgm:spPr/>
    </dgm:pt>
    <dgm:pt modelId="{11FB6535-54A4-FC41-A53D-89C4719AA6A2}" type="pres">
      <dgm:prSet presAssocID="{69784E97-694E-7341-9E53-1EE55237C2B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DFC11C7-0525-4440-807F-6E8DA0541043}" type="pres">
      <dgm:prSet presAssocID="{69784E97-694E-7341-9E53-1EE55237C2B6}" presName="descendantText" presStyleLbl="alignAccFollowNode1" presStyleIdx="0" presStyleCnt="4">
        <dgm:presLayoutVars>
          <dgm:bulletEnabled val="1"/>
        </dgm:presLayoutVars>
      </dgm:prSet>
      <dgm:spPr/>
    </dgm:pt>
    <dgm:pt modelId="{2C240591-602D-9740-9C48-CB08C5BC436C}" type="pres">
      <dgm:prSet presAssocID="{4A32A8DB-DD4B-5047-89BD-967F075E2AB1}" presName="sp" presStyleCnt="0"/>
      <dgm:spPr/>
    </dgm:pt>
    <dgm:pt modelId="{89E7FC56-2AB8-3E4D-A215-7902D80DDB0A}" type="pres">
      <dgm:prSet presAssocID="{6EE1616A-A5BB-3349-81A0-C39496F8BD0F}" presName="linNode" presStyleCnt="0"/>
      <dgm:spPr/>
    </dgm:pt>
    <dgm:pt modelId="{53BEB567-E1FA-0948-9251-1EBF14C26A7C}" type="pres">
      <dgm:prSet presAssocID="{6EE1616A-A5BB-3349-81A0-C39496F8BD0F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629CCE8-8A15-F14B-B186-C3602ED0F483}" type="pres">
      <dgm:prSet presAssocID="{6EE1616A-A5BB-3349-81A0-C39496F8BD0F}" presName="descendantText" presStyleLbl="alignAccFollowNode1" presStyleIdx="1" presStyleCnt="4">
        <dgm:presLayoutVars>
          <dgm:bulletEnabled val="1"/>
        </dgm:presLayoutVars>
      </dgm:prSet>
      <dgm:spPr/>
    </dgm:pt>
    <dgm:pt modelId="{4C794A46-2CC7-A04D-B416-9A5070ADD1D3}" type="pres">
      <dgm:prSet presAssocID="{9C49CB4B-DA31-3C42-AD40-937E15DB4B8F}" presName="sp" presStyleCnt="0"/>
      <dgm:spPr/>
    </dgm:pt>
    <dgm:pt modelId="{6C9CD406-52AA-9B48-AD40-E5D51FFB4411}" type="pres">
      <dgm:prSet presAssocID="{86B822EC-2A23-144E-8B05-4B16E26382FF}" presName="linNode" presStyleCnt="0"/>
      <dgm:spPr/>
    </dgm:pt>
    <dgm:pt modelId="{FE822723-0F3E-7243-BFD7-C5FF1EA2AB4C}" type="pres">
      <dgm:prSet presAssocID="{86B822EC-2A23-144E-8B05-4B16E26382FF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65F08B65-0DEA-8448-8485-5F3106F0973D}" type="pres">
      <dgm:prSet presAssocID="{86B822EC-2A23-144E-8B05-4B16E26382FF}" presName="descendantText" presStyleLbl="alignAccFollowNode1" presStyleIdx="2" presStyleCnt="4">
        <dgm:presLayoutVars>
          <dgm:bulletEnabled val="1"/>
        </dgm:presLayoutVars>
      </dgm:prSet>
      <dgm:spPr/>
    </dgm:pt>
    <dgm:pt modelId="{623C8E68-356C-9D4D-81FA-F68252717960}" type="pres">
      <dgm:prSet presAssocID="{63E888E8-B75B-F146-9190-10C200935E52}" presName="sp" presStyleCnt="0"/>
      <dgm:spPr/>
    </dgm:pt>
    <dgm:pt modelId="{3D574E1F-12A1-AB45-8828-07F098292316}" type="pres">
      <dgm:prSet presAssocID="{D66206E2-9959-D24C-8BAB-122E5A4E75E4}" presName="linNode" presStyleCnt="0"/>
      <dgm:spPr/>
    </dgm:pt>
    <dgm:pt modelId="{E83F2A43-7F38-F548-9E14-C91A38B7B879}" type="pres">
      <dgm:prSet presAssocID="{D66206E2-9959-D24C-8BAB-122E5A4E75E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EC7A349-809B-8440-861A-F5D5917E1888}" type="pres">
      <dgm:prSet presAssocID="{D66206E2-9959-D24C-8BAB-122E5A4E75E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2585803-6A05-FE4D-8648-9299354F32C0}" srcId="{D66206E2-9959-D24C-8BAB-122E5A4E75E4}" destId="{FF7AD50A-7422-8247-A240-A1BCCC214782}" srcOrd="1" destOrd="0" parTransId="{6B394D60-20D2-224F-BF5B-F066BB3D089A}" sibTransId="{1331B426-BFD9-F04B-A8BE-67FC12A03FBC}"/>
    <dgm:cxn modelId="{23976E06-7705-364C-A414-23B718E46897}" srcId="{21C6BE65-8859-714F-97DC-0E7526308AED}" destId="{69784E97-694E-7341-9E53-1EE55237C2B6}" srcOrd="0" destOrd="0" parTransId="{816B598D-FF18-1F47-9488-1E241C036220}" sibTransId="{4A32A8DB-DD4B-5047-89BD-967F075E2AB1}"/>
    <dgm:cxn modelId="{C780B507-1F3C-0C44-8069-3B9EF5BC8F73}" type="presOf" srcId="{7C68A3BC-8614-7D4F-BFB6-7AAA229CA033}" destId="{0629CCE8-8A15-F14B-B186-C3602ED0F483}" srcOrd="0" destOrd="3" presId="urn:microsoft.com/office/officeart/2005/8/layout/vList5"/>
    <dgm:cxn modelId="{2B18E20A-A274-5744-A30E-897265243EFA}" type="presOf" srcId="{FF7AD50A-7422-8247-A240-A1BCCC214782}" destId="{9EC7A349-809B-8440-861A-F5D5917E1888}" srcOrd="0" destOrd="1" presId="urn:microsoft.com/office/officeart/2005/8/layout/vList5"/>
    <dgm:cxn modelId="{90AE181B-D974-CE4A-91BF-6621AAA9322A}" type="presOf" srcId="{1DCCEC61-BDDF-824C-8DD7-F4B0CFB37F9C}" destId="{9EC7A349-809B-8440-861A-F5D5917E1888}" srcOrd="0" destOrd="0" presId="urn:microsoft.com/office/officeart/2005/8/layout/vList5"/>
    <dgm:cxn modelId="{7B54D122-1C11-BF4F-8EB6-03D4AAFC8B18}" type="presOf" srcId="{21C6BE65-8859-714F-97DC-0E7526308AED}" destId="{42CBBC2A-B337-CB40-8B3D-DCA0FE8F92D7}" srcOrd="0" destOrd="0" presId="urn:microsoft.com/office/officeart/2005/8/layout/vList5"/>
    <dgm:cxn modelId="{06F32825-F808-A141-8AD9-04709BDDB52C}" type="presOf" srcId="{2456C90A-31EE-044A-8321-7DE1CBC7345E}" destId="{0629CCE8-8A15-F14B-B186-C3602ED0F483}" srcOrd="0" destOrd="1" presId="urn:microsoft.com/office/officeart/2005/8/layout/vList5"/>
    <dgm:cxn modelId="{3FEEAB2F-E08D-2F40-B90D-E93A42720851}" srcId="{6EE1616A-A5BB-3349-81A0-C39496F8BD0F}" destId="{7C68A3BC-8614-7D4F-BFB6-7AAA229CA033}" srcOrd="3" destOrd="0" parTransId="{DD13696A-CDDF-8640-9C88-25E2F5C2730D}" sibTransId="{BDF247C1-2F53-4145-BA1A-B9A659975F00}"/>
    <dgm:cxn modelId="{C8E90F32-88F6-2344-86BC-EA9F48FDEA45}" srcId="{69784E97-694E-7341-9E53-1EE55237C2B6}" destId="{0BC61E34-0A34-A84B-B074-DD009EF17495}" srcOrd="0" destOrd="0" parTransId="{D3DD5129-5778-424A-BAFF-7A5C7EDBFBE0}" sibTransId="{B7E970D8-6C12-5A4C-A0BF-6ABAA543F018}"/>
    <dgm:cxn modelId="{C3E40834-012D-6B4E-A179-0C008FCFFE38}" type="presOf" srcId="{6EE1616A-A5BB-3349-81A0-C39496F8BD0F}" destId="{53BEB567-E1FA-0948-9251-1EBF14C26A7C}" srcOrd="0" destOrd="0" presId="urn:microsoft.com/office/officeart/2005/8/layout/vList5"/>
    <dgm:cxn modelId="{49AA4036-D19E-A943-9EDC-38389836E49D}" srcId="{69784E97-694E-7341-9E53-1EE55237C2B6}" destId="{B6CEEAFA-6FCA-6E4C-AF19-55C3169E0763}" srcOrd="1" destOrd="0" parTransId="{D667C7C8-6DD1-A243-AA4B-F3786AA6B5FD}" sibTransId="{E5AEF8A9-1A50-2E4D-AC47-7D36EB7AFABE}"/>
    <dgm:cxn modelId="{0AE93F3C-22A6-9948-8360-0091D87155B1}" type="presOf" srcId="{0BC61E34-0A34-A84B-B074-DD009EF17495}" destId="{EDFC11C7-0525-4440-807F-6E8DA0541043}" srcOrd="0" destOrd="0" presId="urn:microsoft.com/office/officeart/2005/8/layout/vList5"/>
    <dgm:cxn modelId="{2F832544-3506-714F-A55F-8DA713BBF2FA}" type="presOf" srcId="{D20661E1-B474-5B4B-A29F-0F4FEAF9EBD3}" destId="{65F08B65-0DEA-8448-8485-5F3106F0973D}" srcOrd="0" destOrd="1" presId="urn:microsoft.com/office/officeart/2005/8/layout/vList5"/>
    <dgm:cxn modelId="{6BA75C57-5933-E74F-B333-2CB9454675F4}" type="presOf" srcId="{69784E97-694E-7341-9E53-1EE55237C2B6}" destId="{11FB6535-54A4-FC41-A53D-89C4719AA6A2}" srcOrd="0" destOrd="0" presId="urn:microsoft.com/office/officeart/2005/8/layout/vList5"/>
    <dgm:cxn modelId="{294D1760-DCB7-954B-93E4-CEBFF8DFECB3}" srcId="{21C6BE65-8859-714F-97DC-0E7526308AED}" destId="{86B822EC-2A23-144E-8B05-4B16E26382FF}" srcOrd="2" destOrd="0" parTransId="{FAD8379D-C14D-3E48-9541-D1C31BC56C60}" sibTransId="{63E888E8-B75B-F146-9190-10C200935E52}"/>
    <dgm:cxn modelId="{7D8EAE61-C16E-2C44-A969-7EA320FCB2E2}" srcId="{21C6BE65-8859-714F-97DC-0E7526308AED}" destId="{D66206E2-9959-D24C-8BAB-122E5A4E75E4}" srcOrd="3" destOrd="0" parTransId="{DB98F4DD-7AF7-814C-8C4A-E76B56FD6CF3}" sibTransId="{423BFF2B-083C-9949-9FD7-6E13DB8699D9}"/>
    <dgm:cxn modelId="{FD7E8562-B465-3F40-B04F-A532925434A9}" type="presOf" srcId="{A885986F-4B48-DD48-B63A-9B9A5C7F3752}" destId="{EDFC11C7-0525-4440-807F-6E8DA0541043}" srcOrd="0" destOrd="2" presId="urn:microsoft.com/office/officeart/2005/8/layout/vList5"/>
    <dgm:cxn modelId="{5BD3E56A-C341-B24B-B18D-647292BD9240}" type="presOf" srcId="{B6CEEAFA-6FCA-6E4C-AF19-55C3169E0763}" destId="{EDFC11C7-0525-4440-807F-6E8DA0541043}" srcOrd="0" destOrd="1" presId="urn:microsoft.com/office/officeart/2005/8/layout/vList5"/>
    <dgm:cxn modelId="{4D67BF6D-BD79-CD42-B9D1-E9AB3FF04C81}" srcId="{86B822EC-2A23-144E-8B05-4B16E26382FF}" destId="{7DB2C44F-EC10-E546-804E-3D2034733AB4}" srcOrd="0" destOrd="0" parTransId="{01852429-C92F-E046-8D1D-285CCC54224D}" sibTransId="{F7F48837-3C50-5346-A9EF-242314BF3D9A}"/>
    <dgm:cxn modelId="{634B2A6F-7CCA-3F4A-A454-E902B2E58E62}" srcId="{21C6BE65-8859-714F-97DC-0E7526308AED}" destId="{6EE1616A-A5BB-3349-81A0-C39496F8BD0F}" srcOrd="1" destOrd="0" parTransId="{8BB1839A-8BF8-854F-AABD-42750982FE43}" sibTransId="{9C49CB4B-DA31-3C42-AD40-937E15DB4B8F}"/>
    <dgm:cxn modelId="{FF96AE7C-2F53-3C49-B308-0AB7C8442C87}" srcId="{69784E97-694E-7341-9E53-1EE55237C2B6}" destId="{A885986F-4B48-DD48-B63A-9B9A5C7F3752}" srcOrd="2" destOrd="0" parTransId="{ED661C07-0597-A144-9731-10DE60DCF27A}" sibTransId="{3D9180AC-381C-9247-ABF1-E7A5BDA1DD59}"/>
    <dgm:cxn modelId="{148EDC82-E95C-0A4D-B306-370F2A438365}" type="presOf" srcId="{5F76E56C-00BB-8444-9BC4-D65CDF87B8A2}" destId="{0629CCE8-8A15-F14B-B186-C3602ED0F483}" srcOrd="0" destOrd="0" presId="urn:microsoft.com/office/officeart/2005/8/layout/vList5"/>
    <dgm:cxn modelId="{18163989-324A-5D4C-B580-E46BC440A073}" srcId="{86B822EC-2A23-144E-8B05-4B16E26382FF}" destId="{D20661E1-B474-5B4B-A29F-0F4FEAF9EBD3}" srcOrd="1" destOrd="0" parTransId="{E6F0682B-7595-5046-8BD3-393EEE65F4B8}" sibTransId="{3742EBD5-183D-3947-9B7B-8394D43F6E97}"/>
    <dgm:cxn modelId="{C1C78591-FB4D-8944-8186-181387C5C1C9}" type="presOf" srcId="{AB633B1D-B932-F740-9B6E-83E64AA0BC84}" destId="{0629CCE8-8A15-F14B-B186-C3602ED0F483}" srcOrd="0" destOrd="2" presId="urn:microsoft.com/office/officeart/2005/8/layout/vList5"/>
    <dgm:cxn modelId="{9C70B498-7867-F449-AD22-70F24DFF7A0F}" srcId="{6EE1616A-A5BB-3349-81A0-C39496F8BD0F}" destId="{2456C90A-31EE-044A-8321-7DE1CBC7345E}" srcOrd="1" destOrd="0" parTransId="{19DC2A0A-09B0-3D47-A1EB-E8954D8AE9E5}" sibTransId="{152990D6-514C-5C4E-A953-44F16C71C9C2}"/>
    <dgm:cxn modelId="{7804D498-CC85-AF4A-8706-76A3D5F019C2}" srcId="{D66206E2-9959-D24C-8BAB-122E5A4E75E4}" destId="{1DCCEC61-BDDF-824C-8DD7-F4B0CFB37F9C}" srcOrd="0" destOrd="0" parTransId="{DCB69910-A695-774E-9BD9-2628D81B0C4B}" sibTransId="{8FBA0600-5DA4-1941-8BDD-04BABEE5D7A2}"/>
    <dgm:cxn modelId="{B539FBBE-2105-AD45-917F-21DB994F2892}" type="presOf" srcId="{D66206E2-9959-D24C-8BAB-122E5A4E75E4}" destId="{E83F2A43-7F38-F548-9E14-C91A38B7B879}" srcOrd="0" destOrd="0" presId="urn:microsoft.com/office/officeart/2005/8/layout/vList5"/>
    <dgm:cxn modelId="{FB1697D0-74DD-1942-AADC-03D53B7D6410}" type="presOf" srcId="{86B822EC-2A23-144E-8B05-4B16E26382FF}" destId="{FE822723-0F3E-7243-BFD7-C5FF1EA2AB4C}" srcOrd="0" destOrd="0" presId="urn:microsoft.com/office/officeart/2005/8/layout/vList5"/>
    <dgm:cxn modelId="{22ABF1DD-EE9B-7146-BEF0-B16991C8758F}" srcId="{6EE1616A-A5BB-3349-81A0-C39496F8BD0F}" destId="{5F76E56C-00BB-8444-9BC4-D65CDF87B8A2}" srcOrd="0" destOrd="0" parTransId="{0D274A8B-840A-D24B-A0FA-5512E567F5C4}" sibTransId="{8FC951D0-2718-834D-9DC0-65785A8523C9}"/>
    <dgm:cxn modelId="{7594B3E3-1FFD-1245-A834-51587906A8D9}" type="presOf" srcId="{7DB2C44F-EC10-E546-804E-3D2034733AB4}" destId="{65F08B65-0DEA-8448-8485-5F3106F0973D}" srcOrd="0" destOrd="0" presId="urn:microsoft.com/office/officeart/2005/8/layout/vList5"/>
    <dgm:cxn modelId="{786348FB-1713-CA47-9216-EEB3736F9F95}" srcId="{6EE1616A-A5BB-3349-81A0-C39496F8BD0F}" destId="{AB633B1D-B932-F740-9B6E-83E64AA0BC84}" srcOrd="2" destOrd="0" parTransId="{04E19DF0-756B-E341-846A-EAA9900C3035}" sibTransId="{4B2523A6-7BF4-6546-8918-F616800DA5D1}"/>
    <dgm:cxn modelId="{A28ED794-1095-6A42-9987-3CDC8BA324A3}" type="presParOf" srcId="{42CBBC2A-B337-CB40-8B3D-DCA0FE8F92D7}" destId="{53B635E4-E97D-0B45-80CE-545BBD5D0619}" srcOrd="0" destOrd="0" presId="urn:microsoft.com/office/officeart/2005/8/layout/vList5"/>
    <dgm:cxn modelId="{A4A86CC9-4E21-C14F-A9A7-5A3BA8C89600}" type="presParOf" srcId="{53B635E4-E97D-0B45-80CE-545BBD5D0619}" destId="{11FB6535-54A4-FC41-A53D-89C4719AA6A2}" srcOrd="0" destOrd="0" presId="urn:microsoft.com/office/officeart/2005/8/layout/vList5"/>
    <dgm:cxn modelId="{2407E91D-06C0-8D4C-B151-5A8EC370D3A5}" type="presParOf" srcId="{53B635E4-E97D-0B45-80CE-545BBD5D0619}" destId="{EDFC11C7-0525-4440-807F-6E8DA0541043}" srcOrd="1" destOrd="0" presId="urn:microsoft.com/office/officeart/2005/8/layout/vList5"/>
    <dgm:cxn modelId="{5C43ABD3-0128-EF47-8B68-1D78EF852B63}" type="presParOf" srcId="{42CBBC2A-B337-CB40-8B3D-DCA0FE8F92D7}" destId="{2C240591-602D-9740-9C48-CB08C5BC436C}" srcOrd="1" destOrd="0" presId="urn:microsoft.com/office/officeart/2005/8/layout/vList5"/>
    <dgm:cxn modelId="{AA9736B6-6AA0-9E4E-BC75-59DD5A9E9513}" type="presParOf" srcId="{42CBBC2A-B337-CB40-8B3D-DCA0FE8F92D7}" destId="{89E7FC56-2AB8-3E4D-A215-7902D80DDB0A}" srcOrd="2" destOrd="0" presId="urn:microsoft.com/office/officeart/2005/8/layout/vList5"/>
    <dgm:cxn modelId="{7C52FD42-6242-F441-A077-59D670B83C1B}" type="presParOf" srcId="{89E7FC56-2AB8-3E4D-A215-7902D80DDB0A}" destId="{53BEB567-E1FA-0948-9251-1EBF14C26A7C}" srcOrd="0" destOrd="0" presId="urn:microsoft.com/office/officeart/2005/8/layout/vList5"/>
    <dgm:cxn modelId="{E7F4F8EE-D4F9-384D-BC2B-89404D41E23C}" type="presParOf" srcId="{89E7FC56-2AB8-3E4D-A215-7902D80DDB0A}" destId="{0629CCE8-8A15-F14B-B186-C3602ED0F483}" srcOrd="1" destOrd="0" presId="urn:microsoft.com/office/officeart/2005/8/layout/vList5"/>
    <dgm:cxn modelId="{3617D773-018D-7940-9EDB-A0287515A488}" type="presParOf" srcId="{42CBBC2A-B337-CB40-8B3D-DCA0FE8F92D7}" destId="{4C794A46-2CC7-A04D-B416-9A5070ADD1D3}" srcOrd="3" destOrd="0" presId="urn:microsoft.com/office/officeart/2005/8/layout/vList5"/>
    <dgm:cxn modelId="{FC7C4400-61E4-2C42-953C-A293D00EBE88}" type="presParOf" srcId="{42CBBC2A-B337-CB40-8B3D-DCA0FE8F92D7}" destId="{6C9CD406-52AA-9B48-AD40-E5D51FFB4411}" srcOrd="4" destOrd="0" presId="urn:microsoft.com/office/officeart/2005/8/layout/vList5"/>
    <dgm:cxn modelId="{22EC6D58-DA3E-904A-BECF-91FDD3111875}" type="presParOf" srcId="{6C9CD406-52AA-9B48-AD40-E5D51FFB4411}" destId="{FE822723-0F3E-7243-BFD7-C5FF1EA2AB4C}" srcOrd="0" destOrd="0" presId="urn:microsoft.com/office/officeart/2005/8/layout/vList5"/>
    <dgm:cxn modelId="{6BB05776-3CDB-E649-A810-4BC2E587FC0F}" type="presParOf" srcId="{6C9CD406-52AA-9B48-AD40-E5D51FFB4411}" destId="{65F08B65-0DEA-8448-8485-5F3106F0973D}" srcOrd="1" destOrd="0" presId="urn:microsoft.com/office/officeart/2005/8/layout/vList5"/>
    <dgm:cxn modelId="{969E1BF2-01E7-CC4E-8A27-4D4ACAA71FA5}" type="presParOf" srcId="{42CBBC2A-B337-CB40-8B3D-DCA0FE8F92D7}" destId="{623C8E68-356C-9D4D-81FA-F68252717960}" srcOrd="5" destOrd="0" presId="urn:microsoft.com/office/officeart/2005/8/layout/vList5"/>
    <dgm:cxn modelId="{F2A01269-0D22-764C-BCE1-F3EAFF152897}" type="presParOf" srcId="{42CBBC2A-B337-CB40-8B3D-DCA0FE8F92D7}" destId="{3D574E1F-12A1-AB45-8828-07F098292316}" srcOrd="6" destOrd="0" presId="urn:microsoft.com/office/officeart/2005/8/layout/vList5"/>
    <dgm:cxn modelId="{5E75867B-EC9F-2E42-8747-DE1FA87B7C24}" type="presParOf" srcId="{3D574E1F-12A1-AB45-8828-07F098292316}" destId="{E83F2A43-7F38-F548-9E14-C91A38B7B879}" srcOrd="0" destOrd="0" presId="urn:microsoft.com/office/officeart/2005/8/layout/vList5"/>
    <dgm:cxn modelId="{0668914F-F00C-AA42-9580-6486962A8F22}" type="presParOf" srcId="{3D574E1F-12A1-AB45-8828-07F098292316}" destId="{9EC7A349-809B-8440-861A-F5D5917E188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C11C7-0525-4440-807F-6E8DA0541043}">
      <dsp:nvSpPr>
        <dsp:cNvPr id="0" name=""/>
        <dsp:cNvSpPr/>
      </dsp:nvSpPr>
      <dsp:spPr>
        <a:xfrm rot="5400000">
          <a:off x="5269277" y="-2223209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Free education account – on application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https://</a:t>
          </a:r>
          <a:r>
            <a:rPr lang="en-GB" sz="1200" kern="1200" dirty="0" err="1"/>
            <a:t>help.miro.com</a:t>
          </a:r>
          <a:r>
            <a:rPr lang="en-GB" sz="1200" kern="1200" dirty="0"/>
            <a:t>/</a:t>
          </a:r>
          <a:r>
            <a:rPr lang="en-GB" sz="1200" kern="1200" dirty="0" err="1"/>
            <a:t>hc</a:t>
          </a:r>
          <a:r>
            <a:rPr lang="en-GB" sz="1200" kern="1200" dirty="0"/>
            <a:t>/</a:t>
          </a:r>
          <a:r>
            <a:rPr lang="en-GB" sz="1200" kern="1200" dirty="0" err="1"/>
            <a:t>en</a:t>
          </a:r>
          <a:r>
            <a:rPr lang="en-GB" sz="1200" kern="1200" dirty="0"/>
            <a:t>-us/articles/360017730473-Education-Plan/#h_01EZVC6WHCZEXKJ7ZEGM76417J</a:t>
          </a:r>
        </a:p>
      </dsp:txBody>
      <dsp:txXfrm rot="-5400000">
        <a:off x="2962656" y="115323"/>
        <a:ext cx="5235033" cy="589879"/>
      </dsp:txXfrm>
    </dsp:sp>
    <dsp:sp modelId="{11FB6535-54A4-FC41-A53D-89C4719AA6A2}">
      <dsp:nvSpPr>
        <dsp:cNvPr id="0" name=""/>
        <dsp:cNvSpPr/>
      </dsp:nvSpPr>
      <dsp:spPr>
        <a:xfrm>
          <a:off x="0" y="1698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Miro</a:t>
          </a:r>
        </a:p>
      </dsp:txBody>
      <dsp:txXfrm>
        <a:off x="39889" y="41587"/>
        <a:ext cx="2882878" cy="737348"/>
      </dsp:txXfrm>
    </dsp:sp>
    <dsp:sp modelId="{0629CCE8-8A15-F14B-B186-C3602ED0F483}">
      <dsp:nvSpPr>
        <dsp:cNvPr id="0" name=""/>
        <dsp:cNvSpPr/>
      </dsp:nvSpPr>
      <dsp:spPr>
        <a:xfrm rot="5400000">
          <a:off x="5269277" y="-1365227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Free education account – on application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https://</a:t>
          </a:r>
          <a:r>
            <a:rPr lang="en-GB" sz="1200" kern="1200" dirty="0" err="1"/>
            <a:t>www.mural.co</a:t>
          </a:r>
          <a:r>
            <a:rPr lang="en-GB" sz="1200" kern="1200" dirty="0"/>
            <a:t>/education</a:t>
          </a:r>
        </a:p>
      </dsp:txBody>
      <dsp:txXfrm rot="-5400000">
        <a:off x="2962656" y="973305"/>
        <a:ext cx="5235033" cy="589879"/>
      </dsp:txXfrm>
    </dsp:sp>
    <dsp:sp modelId="{53BEB567-E1FA-0948-9251-1EBF14C26A7C}">
      <dsp:nvSpPr>
        <dsp:cNvPr id="0" name=""/>
        <dsp:cNvSpPr/>
      </dsp:nvSpPr>
      <dsp:spPr>
        <a:xfrm>
          <a:off x="0" y="859681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Mural</a:t>
          </a:r>
        </a:p>
      </dsp:txBody>
      <dsp:txXfrm>
        <a:off x="39889" y="899570"/>
        <a:ext cx="2882878" cy="737348"/>
      </dsp:txXfrm>
    </dsp:sp>
    <dsp:sp modelId="{65F08B65-0DEA-8448-8485-5F3106F0973D}">
      <dsp:nvSpPr>
        <dsp:cNvPr id="0" name=""/>
        <dsp:cNvSpPr/>
      </dsp:nvSpPr>
      <dsp:spPr>
        <a:xfrm rot="5400000">
          <a:off x="5269277" y="-507244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No free education accounts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Free account with limitations</a:t>
          </a:r>
        </a:p>
      </dsp:txBody>
      <dsp:txXfrm rot="-5400000">
        <a:off x="2962656" y="1831288"/>
        <a:ext cx="5235033" cy="589879"/>
      </dsp:txXfrm>
    </dsp:sp>
    <dsp:sp modelId="{FE822723-0F3E-7243-BFD7-C5FF1EA2AB4C}">
      <dsp:nvSpPr>
        <dsp:cNvPr id="0" name=""/>
        <dsp:cNvSpPr/>
      </dsp:nvSpPr>
      <dsp:spPr>
        <a:xfrm>
          <a:off x="0" y="1717664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CB</a:t>
          </a:r>
        </a:p>
      </dsp:txBody>
      <dsp:txXfrm>
        <a:off x="39889" y="1757553"/>
        <a:ext cx="2882878" cy="737348"/>
      </dsp:txXfrm>
    </dsp:sp>
    <dsp:sp modelId="{7702672F-B8A9-3642-B399-79E494B26265}">
      <dsp:nvSpPr>
        <dsp:cNvPr id="0" name=""/>
        <dsp:cNvSpPr/>
      </dsp:nvSpPr>
      <dsp:spPr>
        <a:xfrm rot="5400000">
          <a:off x="5269277" y="350737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Can be used for free, but as there is no contract there is no minimum service expectation or protection.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There have been reports of difficulties when &gt;20 participants try to join a Jam.</a:t>
          </a:r>
        </a:p>
      </dsp:txBody>
      <dsp:txXfrm rot="-5400000">
        <a:off x="2962656" y="2689270"/>
        <a:ext cx="5235033" cy="589879"/>
      </dsp:txXfrm>
    </dsp:sp>
    <dsp:sp modelId="{82BCD00C-9814-5148-9BB3-7B72A824101D}">
      <dsp:nvSpPr>
        <dsp:cNvPr id="0" name=""/>
        <dsp:cNvSpPr/>
      </dsp:nvSpPr>
      <dsp:spPr>
        <a:xfrm>
          <a:off x="0" y="2575646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JB</a:t>
          </a:r>
        </a:p>
      </dsp:txBody>
      <dsp:txXfrm>
        <a:off x="39889" y="2615535"/>
        <a:ext cx="2882878" cy="737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FC11C7-0525-4440-807F-6E8DA0541043}">
      <dsp:nvSpPr>
        <dsp:cNvPr id="0" name=""/>
        <dsp:cNvSpPr/>
      </dsp:nvSpPr>
      <dsp:spPr>
        <a:xfrm rot="5400000">
          <a:off x="5269277" y="-2223209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Data transferred to USA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Privacy Shield compliant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Use of EU model clauses</a:t>
          </a:r>
        </a:p>
      </dsp:txBody>
      <dsp:txXfrm rot="-5400000">
        <a:off x="2962656" y="115323"/>
        <a:ext cx="5235033" cy="589879"/>
      </dsp:txXfrm>
    </dsp:sp>
    <dsp:sp modelId="{11FB6535-54A4-FC41-A53D-89C4719AA6A2}">
      <dsp:nvSpPr>
        <dsp:cNvPr id="0" name=""/>
        <dsp:cNvSpPr/>
      </dsp:nvSpPr>
      <dsp:spPr>
        <a:xfrm>
          <a:off x="0" y="1698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Miro</a:t>
          </a:r>
        </a:p>
      </dsp:txBody>
      <dsp:txXfrm>
        <a:off x="39889" y="41587"/>
        <a:ext cx="2882878" cy="737348"/>
      </dsp:txXfrm>
    </dsp:sp>
    <dsp:sp modelId="{0629CCE8-8A15-F14B-B186-C3602ED0F483}">
      <dsp:nvSpPr>
        <dsp:cNvPr id="0" name=""/>
        <dsp:cNvSpPr/>
      </dsp:nvSpPr>
      <dsp:spPr>
        <a:xfrm rot="5400000">
          <a:off x="5269277" y="-1365227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/>
            <a:t>Data transferred to USA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/>
            <a:t>Privacy Shield compliant</a:t>
          </a:r>
          <a:endParaRPr lang="en-GB" sz="800" kern="1200" dirty="0"/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/>
            <a:t>Use of EU model clauses</a:t>
          </a:r>
          <a:endParaRPr lang="en-GB" sz="800" kern="1200" dirty="0"/>
        </a:p>
      </dsp:txBody>
      <dsp:txXfrm rot="-5400000">
        <a:off x="2962656" y="973305"/>
        <a:ext cx="5235033" cy="589879"/>
      </dsp:txXfrm>
    </dsp:sp>
    <dsp:sp modelId="{53BEB567-E1FA-0948-9251-1EBF14C26A7C}">
      <dsp:nvSpPr>
        <dsp:cNvPr id="0" name=""/>
        <dsp:cNvSpPr/>
      </dsp:nvSpPr>
      <dsp:spPr>
        <a:xfrm>
          <a:off x="0" y="859681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Mural</a:t>
          </a:r>
        </a:p>
      </dsp:txBody>
      <dsp:txXfrm>
        <a:off x="39889" y="899570"/>
        <a:ext cx="2882878" cy="737348"/>
      </dsp:txXfrm>
    </dsp:sp>
    <dsp:sp modelId="{65F08B65-0DEA-8448-8485-5F3106F0973D}">
      <dsp:nvSpPr>
        <dsp:cNvPr id="0" name=""/>
        <dsp:cNvSpPr/>
      </dsp:nvSpPr>
      <dsp:spPr>
        <a:xfrm rot="5400000">
          <a:off x="5269277" y="-507244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Hosted in Germany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Comprehensive and detailed privacy policy: https://</a:t>
          </a:r>
          <a:r>
            <a:rPr lang="en-GB" sz="800" kern="1200" dirty="0" err="1"/>
            <a:t>conceptboard.com</a:t>
          </a:r>
          <a:r>
            <a:rPr lang="en-GB" sz="800" kern="1200" dirty="0"/>
            <a:t>/privacy/</a:t>
          </a:r>
        </a:p>
      </dsp:txBody>
      <dsp:txXfrm rot="-5400000">
        <a:off x="2962656" y="1831288"/>
        <a:ext cx="5235033" cy="589879"/>
      </dsp:txXfrm>
    </dsp:sp>
    <dsp:sp modelId="{FE822723-0F3E-7243-BFD7-C5FF1EA2AB4C}">
      <dsp:nvSpPr>
        <dsp:cNvPr id="0" name=""/>
        <dsp:cNvSpPr/>
      </dsp:nvSpPr>
      <dsp:spPr>
        <a:xfrm>
          <a:off x="0" y="1717664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CB</a:t>
          </a:r>
        </a:p>
      </dsp:txBody>
      <dsp:txXfrm>
        <a:off x="39889" y="1757553"/>
        <a:ext cx="2882878" cy="737348"/>
      </dsp:txXfrm>
    </dsp:sp>
    <dsp:sp modelId="{9EC7A349-809B-8440-861A-F5D5917E1888}">
      <dsp:nvSpPr>
        <dsp:cNvPr id="0" name=""/>
        <dsp:cNvSpPr/>
      </dsp:nvSpPr>
      <dsp:spPr>
        <a:xfrm rot="5400000">
          <a:off x="5269277" y="350737"/>
          <a:ext cx="653701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Data can be transferred globally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800" kern="1200" dirty="0"/>
            <a:t>Google LLC is the data controller, unclear as to where this is based and if GDPR compliant</a:t>
          </a:r>
        </a:p>
      </dsp:txBody>
      <dsp:txXfrm rot="-5400000">
        <a:off x="2962656" y="2689270"/>
        <a:ext cx="5235033" cy="589879"/>
      </dsp:txXfrm>
    </dsp:sp>
    <dsp:sp modelId="{E83F2A43-7F38-F548-9E14-C91A38B7B879}">
      <dsp:nvSpPr>
        <dsp:cNvPr id="0" name=""/>
        <dsp:cNvSpPr/>
      </dsp:nvSpPr>
      <dsp:spPr>
        <a:xfrm>
          <a:off x="0" y="2575646"/>
          <a:ext cx="2962656" cy="81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/>
            <a:t>JB</a:t>
          </a:r>
        </a:p>
      </dsp:txBody>
      <dsp:txXfrm>
        <a:off x="39889" y="2615535"/>
        <a:ext cx="2882878" cy="737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3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5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2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39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1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DBE8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7061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A461-EA6A-5444-9DB9-803F995328F6}" type="datetimeFigureOut">
              <a:rPr lang="en-US" smtClean="0"/>
              <a:t>7/28/21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EFE0-9312-8047-8AD2-458D356D504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EEC687-587F-EA4C-9F7C-DBB1599216B7}"/>
              </a:ext>
            </a:extLst>
          </p:cNvPr>
          <p:cNvSpPr/>
          <p:nvPr userDrawn="1"/>
        </p:nvSpPr>
        <p:spPr>
          <a:xfrm>
            <a:off x="0" y="0"/>
            <a:ext cx="9144000" cy="891540"/>
          </a:xfrm>
          <a:prstGeom prst="rect">
            <a:avLst/>
          </a:prstGeom>
          <a:solidFill>
            <a:srgbClr val="A4DB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7524"/>
            <a:ext cx="8229600" cy="57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Decorative ">
            <a:extLst>
              <a:ext uri="{FF2B5EF4-FFF2-40B4-BE49-F238E27FC236}">
                <a16:creationId xmlns:a16="http://schemas.microsoft.com/office/drawing/2014/main" id="{69CF3695-49A2-F048-8581-F2977D42E8F1}"/>
              </a:ext>
            </a:extLst>
          </p:cNvPr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8" name="Picture 7" descr="Decorative"/>
            <p:cNvPicPr>
              <a:picLocks noChangeAspect="1"/>
            </p:cNvPicPr>
            <p:nvPr/>
          </p:nvPicPr>
          <p:blipFill>
            <a:blip r:embed="rId2">
              <a:alphaModFix amt="79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2336" y="464820"/>
              <a:ext cx="4931664" cy="4678680"/>
            </a:xfrm>
            <a:prstGeom prst="rect">
              <a:avLst/>
            </a:prstGeom>
          </p:spPr>
        </p:pic>
        <p:grpSp>
          <p:nvGrpSpPr>
            <p:cNvPr id="5" name="Group 4"/>
            <p:cNvGrpSpPr/>
            <p:nvPr/>
          </p:nvGrpSpPr>
          <p:grpSpPr>
            <a:xfrm>
              <a:off x="0" y="0"/>
              <a:ext cx="9144000" cy="1235075"/>
              <a:chOff x="0" y="-66259"/>
              <a:chExt cx="9144000" cy="1235075"/>
            </a:xfrm>
          </p:grpSpPr>
          <p:sp>
            <p:nvSpPr>
              <p:cNvPr id="30" name="Freeform 24"/>
              <p:cNvSpPr>
                <a:spLocks/>
              </p:cNvSpPr>
              <p:nvPr/>
            </p:nvSpPr>
            <p:spPr bwMode="auto">
              <a:xfrm>
                <a:off x="0" y="-66259"/>
                <a:ext cx="9144000" cy="1235075"/>
              </a:xfrm>
              <a:custGeom>
                <a:avLst/>
                <a:gdLst>
                  <a:gd name="T0" fmla="*/ 0 w 1123"/>
                  <a:gd name="T1" fmla="*/ 0 h 151"/>
                  <a:gd name="T2" fmla="*/ 0 w 1123"/>
                  <a:gd name="T3" fmla="*/ 151 h 151"/>
                  <a:gd name="T4" fmla="*/ 844 w 1123"/>
                  <a:gd name="T5" fmla="*/ 151 h 151"/>
                  <a:gd name="T6" fmla="*/ 841 w 1123"/>
                  <a:gd name="T7" fmla="*/ 148 h 151"/>
                  <a:gd name="T8" fmla="*/ 832 w 1123"/>
                  <a:gd name="T9" fmla="*/ 122 h 151"/>
                  <a:gd name="T10" fmla="*/ 832 w 1123"/>
                  <a:gd name="T11" fmla="*/ 72 h 151"/>
                  <a:gd name="T12" fmla="*/ 859 w 1123"/>
                  <a:gd name="T13" fmla="*/ 72 h 151"/>
                  <a:gd name="T14" fmla="*/ 859 w 1123"/>
                  <a:gd name="T15" fmla="*/ 124 h 151"/>
                  <a:gd name="T16" fmla="*/ 863 w 1123"/>
                  <a:gd name="T17" fmla="*/ 135 h 151"/>
                  <a:gd name="T18" fmla="*/ 871 w 1123"/>
                  <a:gd name="T19" fmla="*/ 138 h 151"/>
                  <a:gd name="T20" fmla="*/ 880 w 1123"/>
                  <a:gd name="T21" fmla="*/ 135 h 151"/>
                  <a:gd name="T22" fmla="*/ 883 w 1123"/>
                  <a:gd name="T23" fmla="*/ 124 h 151"/>
                  <a:gd name="T24" fmla="*/ 883 w 1123"/>
                  <a:gd name="T25" fmla="*/ 72 h 151"/>
                  <a:gd name="T26" fmla="*/ 910 w 1123"/>
                  <a:gd name="T27" fmla="*/ 72 h 151"/>
                  <a:gd name="T28" fmla="*/ 910 w 1123"/>
                  <a:gd name="T29" fmla="*/ 117 h 151"/>
                  <a:gd name="T30" fmla="*/ 900 w 1123"/>
                  <a:gd name="T31" fmla="*/ 148 h 151"/>
                  <a:gd name="T32" fmla="*/ 897 w 1123"/>
                  <a:gd name="T33" fmla="*/ 151 h 151"/>
                  <a:gd name="T34" fmla="*/ 937 w 1123"/>
                  <a:gd name="T35" fmla="*/ 151 h 151"/>
                  <a:gd name="T36" fmla="*/ 920 w 1123"/>
                  <a:gd name="T37" fmla="*/ 114 h 151"/>
                  <a:gd name="T38" fmla="*/ 964 w 1123"/>
                  <a:gd name="T39" fmla="*/ 69 h 151"/>
                  <a:gd name="T40" fmla="*/ 998 w 1123"/>
                  <a:gd name="T41" fmla="*/ 82 h 151"/>
                  <a:gd name="T42" fmla="*/ 1005 w 1123"/>
                  <a:gd name="T43" fmla="*/ 92 h 151"/>
                  <a:gd name="T44" fmla="*/ 982 w 1123"/>
                  <a:gd name="T45" fmla="*/ 103 h 151"/>
                  <a:gd name="T46" fmla="*/ 965 w 1123"/>
                  <a:gd name="T47" fmla="*/ 89 h 151"/>
                  <a:gd name="T48" fmla="*/ 953 w 1123"/>
                  <a:gd name="T49" fmla="*/ 94 h 151"/>
                  <a:gd name="T50" fmla="*/ 947 w 1123"/>
                  <a:gd name="T51" fmla="*/ 113 h 151"/>
                  <a:gd name="T52" fmla="*/ 965 w 1123"/>
                  <a:gd name="T53" fmla="*/ 137 h 151"/>
                  <a:gd name="T54" fmla="*/ 982 w 1123"/>
                  <a:gd name="T55" fmla="*/ 123 h 151"/>
                  <a:gd name="T56" fmla="*/ 1005 w 1123"/>
                  <a:gd name="T57" fmla="*/ 134 h 151"/>
                  <a:gd name="T58" fmla="*/ 997 w 1123"/>
                  <a:gd name="T59" fmla="*/ 146 h 151"/>
                  <a:gd name="T60" fmla="*/ 991 w 1123"/>
                  <a:gd name="T61" fmla="*/ 151 h 151"/>
                  <a:gd name="T62" fmla="*/ 1016 w 1123"/>
                  <a:gd name="T63" fmla="*/ 151 h 151"/>
                  <a:gd name="T64" fmla="*/ 1016 w 1123"/>
                  <a:gd name="T65" fmla="*/ 72 h 151"/>
                  <a:gd name="T66" fmla="*/ 1042 w 1123"/>
                  <a:gd name="T67" fmla="*/ 72 h 151"/>
                  <a:gd name="T68" fmla="*/ 1042 w 1123"/>
                  <a:gd name="T69" fmla="*/ 134 h 151"/>
                  <a:gd name="T70" fmla="*/ 1077 w 1123"/>
                  <a:gd name="T71" fmla="*/ 134 h 151"/>
                  <a:gd name="T72" fmla="*/ 1077 w 1123"/>
                  <a:gd name="T73" fmla="*/ 151 h 151"/>
                  <a:gd name="T74" fmla="*/ 1123 w 1123"/>
                  <a:gd name="T75" fmla="*/ 151 h 151"/>
                  <a:gd name="T76" fmla="*/ 1123 w 1123"/>
                  <a:gd name="T77" fmla="*/ 0 h 151"/>
                  <a:gd name="T78" fmla="*/ 0 w 1123"/>
                  <a:gd name="T7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23" h="151">
                    <a:moveTo>
                      <a:pt x="0" y="0"/>
                    </a:moveTo>
                    <a:cubicBezTo>
                      <a:pt x="0" y="151"/>
                      <a:pt x="0" y="151"/>
                      <a:pt x="0" y="151"/>
                    </a:cubicBezTo>
                    <a:cubicBezTo>
                      <a:pt x="844" y="151"/>
                      <a:pt x="844" y="151"/>
                      <a:pt x="844" y="151"/>
                    </a:cubicBezTo>
                    <a:cubicBezTo>
                      <a:pt x="843" y="150"/>
                      <a:pt x="842" y="149"/>
                      <a:pt x="841" y="148"/>
                    </a:cubicBezTo>
                    <a:cubicBezTo>
                      <a:pt x="833" y="140"/>
                      <a:pt x="833" y="131"/>
                      <a:pt x="832" y="122"/>
                    </a:cubicBezTo>
                    <a:cubicBezTo>
                      <a:pt x="832" y="72"/>
                      <a:pt x="832" y="72"/>
                      <a:pt x="832" y="72"/>
                    </a:cubicBezTo>
                    <a:cubicBezTo>
                      <a:pt x="859" y="72"/>
                      <a:pt x="859" y="72"/>
                      <a:pt x="859" y="72"/>
                    </a:cubicBezTo>
                    <a:cubicBezTo>
                      <a:pt x="859" y="124"/>
                      <a:pt x="859" y="124"/>
                      <a:pt x="859" y="124"/>
                    </a:cubicBezTo>
                    <a:cubicBezTo>
                      <a:pt x="859" y="128"/>
                      <a:pt x="860" y="132"/>
                      <a:pt x="863" y="135"/>
                    </a:cubicBezTo>
                    <a:cubicBezTo>
                      <a:pt x="865" y="137"/>
                      <a:pt x="868" y="138"/>
                      <a:pt x="871" y="138"/>
                    </a:cubicBezTo>
                    <a:cubicBezTo>
                      <a:pt x="875" y="138"/>
                      <a:pt x="878" y="136"/>
                      <a:pt x="880" y="135"/>
                    </a:cubicBezTo>
                    <a:cubicBezTo>
                      <a:pt x="883" y="132"/>
                      <a:pt x="883" y="128"/>
                      <a:pt x="883" y="124"/>
                    </a:cubicBezTo>
                    <a:cubicBezTo>
                      <a:pt x="883" y="72"/>
                      <a:pt x="883" y="72"/>
                      <a:pt x="883" y="72"/>
                    </a:cubicBezTo>
                    <a:cubicBezTo>
                      <a:pt x="910" y="72"/>
                      <a:pt x="910" y="72"/>
                      <a:pt x="910" y="72"/>
                    </a:cubicBezTo>
                    <a:cubicBezTo>
                      <a:pt x="910" y="117"/>
                      <a:pt x="910" y="117"/>
                      <a:pt x="910" y="117"/>
                    </a:cubicBezTo>
                    <a:cubicBezTo>
                      <a:pt x="910" y="126"/>
                      <a:pt x="910" y="139"/>
                      <a:pt x="900" y="148"/>
                    </a:cubicBezTo>
                    <a:cubicBezTo>
                      <a:pt x="899" y="149"/>
                      <a:pt x="898" y="150"/>
                      <a:pt x="897" y="151"/>
                    </a:cubicBezTo>
                    <a:cubicBezTo>
                      <a:pt x="937" y="151"/>
                      <a:pt x="937" y="151"/>
                      <a:pt x="937" y="151"/>
                    </a:cubicBezTo>
                    <a:cubicBezTo>
                      <a:pt x="925" y="142"/>
                      <a:pt x="920" y="128"/>
                      <a:pt x="920" y="114"/>
                    </a:cubicBezTo>
                    <a:cubicBezTo>
                      <a:pt x="920" y="92"/>
                      <a:pt x="935" y="69"/>
                      <a:pt x="964" y="69"/>
                    </a:cubicBezTo>
                    <a:cubicBezTo>
                      <a:pt x="976" y="69"/>
                      <a:pt x="989" y="73"/>
                      <a:pt x="998" y="82"/>
                    </a:cubicBezTo>
                    <a:cubicBezTo>
                      <a:pt x="1001" y="86"/>
                      <a:pt x="1003" y="89"/>
                      <a:pt x="1005" y="92"/>
                    </a:cubicBezTo>
                    <a:cubicBezTo>
                      <a:pt x="982" y="103"/>
                      <a:pt x="982" y="103"/>
                      <a:pt x="982" y="103"/>
                    </a:cubicBezTo>
                    <a:cubicBezTo>
                      <a:pt x="980" y="98"/>
                      <a:pt x="976" y="89"/>
                      <a:pt x="965" y="89"/>
                    </a:cubicBezTo>
                    <a:cubicBezTo>
                      <a:pt x="959" y="89"/>
                      <a:pt x="955" y="92"/>
                      <a:pt x="953" y="94"/>
                    </a:cubicBezTo>
                    <a:cubicBezTo>
                      <a:pt x="947" y="100"/>
                      <a:pt x="947" y="109"/>
                      <a:pt x="947" y="113"/>
                    </a:cubicBezTo>
                    <a:cubicBezTo>
                      <a:pt x="947" y="125"/>
                      <a:pt x="952" y="137"/>
                      <a:pt x="965" y="137"/>
                    </a:cubicBezTo>
                    <a:cubicBezTo>
                      <a:pt x="977" y="137"/>
                      <a:pt x="981" y="126"/>
                      <a:pt x="982" y="123"/>
                    </a:cubicBezTo>
                    <a:cubicBezTo>
                      <a:pt x="1005" y="134"/>
                      <a:pt x="1005" y="134"/>
                      <a:pt x="1005" y="134"/>
                    </a:cubicBezTo>
                    <a:cubicBezTo>
                      <a:pt x="1003" y="138"/>
                      <a:pt x="1001" y="142"/>
                      <a:pt x="997" y="146"/>
                    </a:cubicBezTo>
                    <a:cubicBezTo>
                      <a:pt x="995" y="148"/>
                      <a:pt x="993" y="150"/>
                      <a:pt x="991" y="151"/>
                    </a:cubicBezTo>
                    <a:cubicBezTo>
                      <a:pt x="1016" y="151"/>
                      <a:pt x="1016" y="151"/>
                      <a:pt x="1016" y="151"/>
                    </a:cubicBezTo>
                    <a:cubicBezTo>
                      <a:pt x="1016" y="72"/>
                      <a:pt x="1016" y="72"/>
                      <a:pt x="1016" y="72"/>
                    </a:cubicBezTo>
                    <a:cubicBezTo>
                      <a:pt x="1042" y="72"/>
                      <a:pt x="1042" y="72"/>
                      <a:pt x="1042" y="72"/>
                    </a:cubicBezTo>
                    <a:cubicBezTo>
                      <a:pt x="1042" y="134"/>
                      <a:pt x="1042" y="134"/>
                      <a:pt x="1042" y="134"/>
                    </a:cubicBezTo>
                    <a:cubicBezTo>
                      <a:pt x="1077" y="134"/>
                      <a:pt x="1077" y="134"/>
                      <a:pt x="1077" y="134"/>
                    </a:cubicBezTo>
                    <a:cubicBezTo>
                      <a:pt x="1077" y="151"/>
                      <a:pt x="1077" y="151"/>
                      <a:pt x="1077" y="151"/>
                    </a:cubicBezTo>
                    <a:cubicBezTo>
                      <a:pt x="1123" y="151"/>
                      <a:pt x="1123" y="151"/>
                      <a:pt x="1123" y="151"/>
                    </a:cubicBezTo>
                    <a:cubicBezTo>
                      <a:pt x="1123" y="0"/>
                      <a:pt x="1123" y="0"/>
                      <a:pt x="1123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4DBE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pic>
            <p:nvPicPr>
              <p:cNvPr id="34" name="Picture 33" descr="Decorative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420182" y="514785"/>
                <a:ext cx="257986" cy="303133"/>
              </a:xfrm>
              <a:prstGeom prst="rect">
                <a:avLst/>
              </a:prstGeom>
            </p:spPr>
          </p:pic>
        </p:grpSp>
      </p:grp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93151" y="1392634"/>
            <a:ext cx="4026035" cy="30147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numCol="1" spcCol="7200000">
            <a:noAutofit/>
          </a:bodyPr>
          <a:lstStyle/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Digital Boards:</a:t>
            </a:r>
          </a:p>
          <a:p>
            <a:r>
              <a:rPr lang="en-GB" sz="2800" b="1" dirty="0">
                <a:latin typeface="Arial" charset="0"/>
                <a:ea typeface="Arial" charset="0"/>
                <a:cs typeface="Arial" charset="0"/>
              </a:rPr>
              <a:t>The good, the bad and the ugly</a:t>
            </a:r>
          </a:p>
          <a:p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r>
              <a:rPr lang="en-GB" sz="2400" dirty="0">
                <a:latin typeface="Arial" charset="0"/>
                <a:ea typeface="Arial" charset="0"/>
                <a:cs typeface="Arial" charset="0"/>
              </a:rPr>
              <a:t>Samantha Ahern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4124" y="253355"/>
            <a:ext cx="2048638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latin typeface="Arial"/>
                <a:cs typeface="Arial"/>
              </a:rPr>
              <a:t>Digital Education / The Bartlett</a:t>
            </a:r>
          </a:p>
        </p:txBody>
      </p:sp>
    </p:spTree>
    <p:extLst>
      <p:ext uri="{BB962C8B-B14F-4D97-AF65-F5344CB8AC3E}">
        <p14:creationId xmlns:p14="http://schemas.microsoft.com/office/powerpoint/2010/main" val="2246112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EA7D-3B09-6648-AEC1-884783523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EFAAC-417C-E646-BDC0-4A56864E7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About the boards</a:t>
            </a:r>
          </a:p>
          <a:p>
            <a:pPr lvl="1"/>
            <a:r>
              <a:rPr lang="en-GB" dirty="0"/>
              <a:t>Miro</a:t>
            </a:r>
          </a:p>
          <a:p>
            <a:pPr lvl="1"/>
            <a:r>
              <a:rPr lang="en-GB" dirty="0"/>
              <a:t>Mural</a:t>
            </a:r>
          </a:p>
          <a:p>
            <a:pPr lvl="1"/>
            <a:r>
              <a:rPr lang="en-GB" dirty="0" err="1"/>
              <a:t>ConceptBoard</a:t>
            </a:r>
            <a:endParaRPr lang="en-GB" dirty="0"/>
          </a:p>
          <a:p>
            <a:pPr lvl="1"/>
            <a:r>
              <a:rPr lang="en-GB" dirty="0" err="1"/>
              <a:t>JamBoard</a:t>
            </a:r>
            <a:endParaRPr lang="en-GB" dirty="0"/>
          </a:p>
          <a:p>
            <a:r>
              <a:rPr lang="en-GB" dirty="0"/>
              <a:t>Licencing</a:t>
            </a:r>
          </a:p>
          <a:p>
            <a:r>
              <a:rPr lang="en-GB" dirty="0"/>
              <a:t>GDPR</a:t>
            </a:r>
          </a:p>
          <a:p>
            <a:r>
              <a:rPr lang="en-GB" dirty="0"/>
              <a:t>Questions &amp; Discussion</a:t>
            </a:r>
          </a:p>
        </p:txBody>
      </p:sp>
    </p:spTree>
    <p:extLst>
      <p:ext uri="{BB962C8B-B14F-4D97-AF65-F5344CB8AC3E}">
        <p14:creationId xmlns:p14="http://schemas.microsoft.com/office/powerpoint/2010/main" val="365333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838-73A4-9940-B17C-CA4B9E8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Miro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692A-3995-B84A-9BEB-68C5E294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Infinite canvas/board</a:t>
            </a:r>
          </a:p>
          <a:p>
            <a:pPr lvl="1"/>
            <a:r>
              <a:rPr lang="en-GB" dirty="0"/>
              <a:t>Easy to get “lost” and can be disorienting</a:t>
            </a:r>
          </a:p>
          <a:p>
            <a:r>
              <a:rPr lang="en-GB" dirty="0"/>
              <a:t>Range of templates</a:t>
            </a:r>
          </a:p>
          <a:p>
            <a:r>
              <a:rPr lang="en-GB" dirty="0"/>
              <a:t>Structure is important</a:t>
            </a:r>
          </a:p>
          <a:p>
            <a:pPr lvl="1"/>
            <a:r>
              <a:rPr lang="en-GB" dirty="0"/>
              <a:t>Frames</a:t>
            </a:r>
          </a:p>
          <a:p>
            <a:r>
              <a:rPr lang="en-GB" dirty="0"/>
              <a:t>Range of modes</a:t>
            </a:r>
          </a:p>
          <a:p>
            <a:pPr lvl="1"/>
            <a:r>
              <a:rPr lang="en-GB" dirty="0"/>
              <a:t>Presenter</a:t>
            </a:r>
          </a:p>
          <a:p>
            <a:pPr lvl="1"/>
            <a:r>
              <a:rPr lang="en-GB" dirty="0"/>
              <a:t>Notes</a:t>
            </a:r>
          </a:p>
          <a:p>
            <a:r>
              <a:rPr lang="en-GB" dirty="0"/>
              <a:t>Accessibility statement: https://</a:t>
            </a:r>
            <a:r>
              <a:rPr lang="en-GB" dirty="0" err="1"/>
              <a:t>miro.com</a:t>
            </a:r>
            <a:r>
              <a:rPr lang="en-GB" dirty="0"/>
              <a:t>/accessibility-statement/</a:t>
            </a:r>
          </a:p>
        </p:txBody>
      </p:sp>
    </p:spTree>
    <p:extLst>
      <p:ext uri="{BB962C8B-B14F-4D97-AF65-F5344CB8AC3E}">
        <p14:creationId xmlns:p14="http://schemas.microsoft.com/office/powerpoint/2010/main" val="4069289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838-73A4-9940-B17C-CA4B9E8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Mural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692A-3995-B84A-9BEB-68C5E294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Large but not infinite canvas</a:t>
            </a:r>
          </a:p>
          <a:p>
            <a:r>
              <a:rPr lang="en-GB" dirty="0"/>
              <a:t>Range of frames</a:t>
            </a:r>
          </a:p>
          <a:p>
            <a:r>
              <a:rPr lang="en-GB" dirty="0"/>
              <a:t>Outline can add structure</a:t>
            </a:r>
          </a:p>
          <a:p>
            <a:pPr lvl="1"/>
            <a:r>
              <a:rPr lang="en-GB" dirty="0"/>
              <a:t>Use presentation mode</a:t>
            </a:r>
          </a:p>
          <a:p>
            <a:r>
              <a:rPr lang="en-GB" dirty="0"/>
              <a:t>Accessibility statement: https://</a:t>
            </a:r>
            <a:r>
              <a:rPr lang="en-GB" dirty="0" err="1"/>
              <a:t>support.mural.co</a:t>
            </a:r>
            <a:r>
              <a:rPr lang="en-GB" dirty="0"/>
              <a:t>/</a:t>
            </a:r>
            <a:r>
              <a:rPr lang="en-GB" dirty="0" err="1"/>
              <a:t>en</a:t>
            </a:r>
            <a:r>
              <a:rPr lang="en-GB" dirty="0"/>
              <a:t>/articles/4831483-accessibility-statement</a:t>
            </a:r>
          </a:p>
        </p:txBody>
      </p:sp>
    </p:spTree>
    <p:extLst>
      <p:ext uri="{BB962C8B-B14F-4D97-AF65-F5344CB8AC3E}">
        <p14:creationId xmlns:p14="http://schemas.microsoft.com/office/powerpoint/2010/main" val="425293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838-73A4-9940-B17C-CA4B9E8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ConceptBoard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692A-3995-B84A-9BEB-68C5E294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Infinite canvas/board</a:t>
            </a:r>
          </a:p>
          <a:p>
            <a:pPr lvl="1"/>
            <a:r>
              <a:rPr lang="en-GB" dirty="0"/>
              <a:t>Easy to get “lost” and can be disorienting</a:t>
            </a:r>
          </a:p>
          <a:p>
            <a:r>
              <a:rPr lang="en-GB" dirty="0"/>
              <a:t>Range of templates</a:t>
            </a:r>
          </a:p>
          <a:p>
            <a:r>
              <a:rPr lang="en-GB" dirty="0"/>
              <a:t>Structure is important</a:t>
            </a:r>
          </a:p>
          <a:p>
            <a:pPr lvl="1"/>
            <a:r>
              <a:rPr lang="en-GB" dirty="0"/>
              <a:t>Sections</a:t>
            </a:r>
          </a:p>
          <a:p>
            <a:r>
              <a:rPr lang="en-GB" dirty="0"/>
              <a:t>Accessibility statement: None found</a:t>
            </a:r>
          </a:p>
        </p:txBody>
      </p:sp>
    </p:spTree>
    <p:extLst>
      <p:ext uri="{BB962C8B-B14F-4D97-AF65-F5344CB8AC3E}">
        <p14:creationId xmlns:p14="http://schemas.microsoft.com/office/powerpoint/2010/main" val="1439914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D6838-73A4-9940-B17C-CA4B9E82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err="1"/>
              <a:t>JamBoard</a:t>
            </a:r>
            <a:r>
              <a:rPr lang="en-GB" dirty="0"/>
              <a:t> - Jams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5692A-3995-B84A-9BEB-68C5E294C8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Fixed frame</a:t>
            </a:r>
          </a:p>
          <a:p>
            <a:pPr lvl="1"/>
            <a:r>
              <a:rPr lang="en-GB" dirty="0"/>
              <a:t>Multiple frames within a Jam</a:t>
            </a:r>
          </a:p>
          <a:p>
            <a:r>
              <a:rPr lang="en-GB" dirty="0"/>
              <a:t>Limited feature set</a:t>
            </a:r>
          </a:p>
          <a:p>
            <a:r>
              <a:rPr lang="en-GB" dirty="0"/>
              <a:t>Accessibility statement: no specific statement related to Jams</a:t>
            </a:r>
          </a:p>
        </p:txBody>
      </p:sp>
    </p:spTree>
    <p:extLst>
      <p:ext uri="{BB962C8B-B14F-4D97-AF65-F5344CB8AC3E}">
        <p14:creationId xmlns:p14="http://schemas.microsoft.com/office/powerpoint/2010/main" val="755675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A7BE-A782-E24B-8250-33409377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Licencing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CA7896-272E-484A-9790-96721036F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8531308"/>
              </p:ext>
            </p:extLst>
          </p:nvPr>
        </p:nvGraphicFramePr>
        <p:xfrm>
          <a:off x="457200" y="107061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9379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FA7BE-A782-E24B-8250-33409377C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/>
              <a:t>GDPR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CA7896-272E-484A-9790-96721036F4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463863"/>
              </p:ext>
            </p:extLst>
          </p:nvPr>
        </p:nvGraphicFramePr>
        <p:xfrm>
          <a:off x="457200" y="1070611"/>
          <a:ext cx="8229600" cy="3394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975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2197CCE-373F-7240-8DC3-536CB1B3A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 and Discussion</a:t>
            </a:r>
          </a:p>
        </p:txBody>
      </p:sp>
      <p:pic>
        <p:nvPicPr>
          <p:cNvPr id="10" name="Content Placeholder 9" descr="Any questions">
            <a:extLst>
              <a:ext uri="{FF2B5EF4-FFF2-40B4-BE49-F238E27FC236}">
                <a16:creationId xmlns:a16="http://schemas.microsoft.com/office/drawing/2014/main" id="{6E2A1434-C10E-DA4D-AB82-092308B63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5253" y="1181735"/>
            <a:ext cx="5093494" cy="3395663"/>
          </a:xfrm>
        </p:spPr>
      </p:pic>
    </p:spTree>
    <p:extLst>
      <p:ext uri="{BB962C8B-B14F-4D97-AF65-F5344CB8AC3E}">
        <p14:creationId xmlns:p14="http://schemas.microsoft.com/office/powerpoint/2010/main" val="3533672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2419</TotalTime>
  <Words>312</Words>
  <Application>Microsoft Macintosh PowerPoint</Application>
  <PresentationFormat>On-screen Show (16:9)</PresentationFormat>
  <Paragraphs>71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Overview</vt:lpstr>
      <vt:lpstr>Miro</vt:lpstr>
      <vt:lpstr>Mural</vt:lpstr>
      <vt:lpstr>ConceptBoard</vt:lpstr>
      <vt:lpstr>JamBoard - Jams</vt:lpstr>
      <vt:lpstr>Licencing</vt:lpstr>
      <vt:lpstr>GDPR</vt:lpstr>
      <vt:lpstr>Questions and Discussion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UCL 16:9 PowerPoint - BLUE  CELESTE</dc:title>
  <dc:subject/>
  <dc:creator>-</dc:creator>
  <cp:keywords/>
  <dc:description/>
  <cp:lastModifiedBy>Ahern, Samantha</cp:lastModifiedBy>
  <cp:revision>197</cp:revision>
  <dcterms:created xsi:type="dcterms:W3CDTF">2014-08-20T12:29:59Z</dcterms:created>
  <dcterms:modified xsi:type="dcterms:W3CDTF">2021-07-28T14:12:36Z</dcterms:modified>
  <cp:category/>
</cp:coreProperties>
</file>