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12/5/19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1061-64CC-8D43-9EB9-90C4D217B7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Open Education @ UCL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674B4-4A50-D549-B2E7-60CCE020D5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December 2019</a:t>
            </a:r>
          </a:p>
        </p:txBody>
      </p:sp>
    </p:spTree>
    <p:extLst>
      <p:ext uri="{BB962C8B-B14F-4D97-AF65-F5344CB8AC3E}">
        <p14:creationId xmlns:p14="http://schemas.microsoft.com/office/powerpoint/2010/main" val="417110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F1A6D-5789-C048-B5F4-89546F7E4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F70ED-7111-274C-A828-A2D5A433C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Update on OER Project and next steps</a:t>
            </a:r>
          </a:p>
          <a:p>
            <a:r>
              <a:rPr lang="en-GB" dirty="0"/>
              <a:t>Vision for Open Ed SIG going forward</a:t>
            </a:r>
          </a:p>
          <a:p>
            <a:r>
              <a:rPr lang="en-GB" dirty="0"/>
              <a:t>Proposed SIG projects for 2019/20</a:t>
            </a:r>
          </a:p>
          <a:p>
            <a:r>
              <a:rPr lang="en-GB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142212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717AD-F4D8-BD49-BE35-A30F97398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7127-CA26-C942-8E80-170D88B83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465479"/>
            <a:ext cx="10554574" cy="363651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No funding for 2019/20</a:t>
            </a:r>
          </a:p>
          <a:p>
            <a:pPr lvl="1"/>
            <a:r>
              <a:rPr lang="en-GB" dirty="0"/>
              <a:t>Current POC repository being supported by Library Services</a:t>
            </a:r>
          </a:p>
          <a:p>
            <a:r>
              <a:rPr lang="en-GB" dirty="0"/>
              <a:t>Current issues:</a:t>
            </a:r>
          </a:p>
          <a:p>
            <a:pPr lvl="1"/>
            <a:r>
              <a:rPr lang="en-GB" dirty="0"/>
              <a:t>User interface</a:t>
            </a:r>
          </a:p>
          <a:p>
            <a:pPr lvl="1"/>
            <a:r>
              <a:rPr lang="en-GB" dirty="0"/>
              <a:t>Not integrated with UCL systems</a:t>
            </a:r>
          </a:p>
          <a:p>
            <a:r>
              <a:rPr lang="en-GB" dirty="0"/>
              <a:t>Considerations:</a:t>
            </a:r>
          </a:p>
          <a:p>
            <a:pPr lvl="1"/>
            <a:r>
              <a:rPr lang="en-GB" dirty="0"/>
              <a:t>Stick with existing platform or migrate?</a:t>
            </a:r>
          </a:p>
          <a:p>
            <a:pPr lvl="1"/>
            <a:r>
              <a:rPr lang="en-GB" dirty="0"/>
              <a:t>Add to an existing UCL </a:t>
            </a:r>
            <a:r>
              <a:rPr lang="en-GB" dirty="0" err="1"/>
              <a:t>respository</a:t>
            </a:r>
            <a:r>
              <a:rPr lang="en-GB" dirty="0"/>
              <a:t>?</a:t>
            </a:r>
          </a:p>
          <a:p>
            <a:pPr lvl="2"/>
            <a:r>
              <a:rPr lang="en-GB" dirty="0"/>
              <a:t>Add to existing </a:t>
            </a:r>
            <a:r>
              <a:rPr lang="en-GB" dirty="0" err="1"/>
              <a:t>FigShare</a:t>
            </a:r>
            <a:r>
              <a:rPr lang="en-GB" dirty="0"/>
              <a:t> use for Research Data?</a:t>
            </a:r>
          </a:p>
          <a:p>
            <a:r>
              <a:rPr lang="en-GB" dirty="0"/>
              <a:t>To do:</a:t>
            </a:r>
          </a:p>
          <a:p>
            <a:pPr lvl="1"/>
            <a:r>
              <a:rPr lang="en-GB" dirty="0"/>
              <a:t>Revise road map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92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D8BA-4791-5C48-9C3D-1C53B5D04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43B66-646A-8B44-8084-375CAC06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Focus more broadly on open education practises and praxis </a:t>
            </a:r>
          </a:p>
          <a:p>
            <a:pPr lvl="1"/>
            <a:r>
              <a:rPr lang="en-GB" dirty="0"/>
              <a:t>Open scholarship</a:t>
            </a:r>
          </a:p>
          <a:p>
            <a:r>
              <a:rPr lang="en-GB" dirty="0"/>
              <a:t>Community building</a:t>
            </a:r>
          </a:p>
          <a:p>
            <a:pPr lvl="1"/>
            <a:r>
              <a:rPr lang="en-GB" dirty="0"/>
              <a:t>MS Teams team</a:t>
            </a:r>
          </a:p>
          <a:p>
            <a:pPr lvl="1"/>
            <a:r>
              <a:rPr lang="en-GB" dirty="0"/>
              <a:t>Monthly informal meetings for sharing ideas and activities</a:t>
            </a:r>
          </a:p>
          <a:p>
            <a:pPr lvl="1"/>
            <a:r>
              <a:rPr lang="en-GB" dirty="0"/>
              <a:t>Termly formal SIG meetings</a:t>
            </a:r>
          </a:p>
          <a:p>
            <a:pPr lvl="1"/>
            <a:r>
              <a:rPr lang="en-GB" dirty="0"/>
              <a:t>Quarterly newsletter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45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8D5C6-3921-BD44-89F8-7BF0EE323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D5979-76D2-384D-BDB7-DC54709AC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714018"/>
            <a:ext cx="10554574" cy="4059180"/>
          </a:xfrm>
        </p:spPr>
        <p:txBody>
          <a:bodyPr>
            <a:normAutofit fontScale="92500" lnSpcReduction="20000"/>
          </a:bodyPr>
          <a:lstStyle/>
          <a:p>
            <a:r>
              <a:rPr lang="en-GB" sz="2100" dirty="0"/>
              <a:t>Open Everything online course</a:t>
            </a:r>
          </a:p>
          <a:p>
            <a:r>
              <a:rPr lang="en-GB" sz="2100" dirty="0"/>
              <a:t>A course for staff on ‘getting started in OE’. This is envisaged as an online offer, but with possibility of sessions via Arena.</a:t>
            </a:r>
          </a:p>
          <a:p>
            <a:r>
              <a:rPr lang="en-GB" sz="2100" dirty="0"/>
              <a:t>A toolkit or similar around working with student to create work to be openly published. This would primarily be aimed at module leads (see also below)</a:t>
            </a:r>
          </a:p>
          <a:p>
            <a:r>
              <a:rPr lang="en-GB" sz="2100" dirty="0"/>
              <a:t>JH will look at some broad training for students on openness, which should include critical evaluation.</a:t>
            </a:r>
          </a:p>
          <a:p>
            <a:r>
              <a:rPr lang="en-GB" sz="2100" dirty="0"/>
              <a:t>The toolkit idea above should be developed into a set of resources for students (which we want to develop via a Learn Hack in Spring)</a:t>
            </a:r>
          </a:p>
          <a:p>
            <a:r>
              <a:rPr lang="en-GB" sz="2100" dirty="0" err="1"/>
              <a:t>LearnHack</a:t>
            </a:r>
            <a:r>
              <a:rPr lang="en-GB" sz="2100" dirty="0"/>
              <a:t> – Spring 2020</a:t>
            </a:r>
          </a:p>
          <a:p>
            <a:pPr lvl="1"/>
            <a:r>
              <a:rPr lang="en-GB" sz="2100" dirty="0"/>
              <a:t>OE Toolkits</a:t>
            </a:r>
          </a:p>
          <a:p>
            <a:pPr lvl="1"/>
            <a:r>
              <a:rPr lang="en-GB" sz="2100" dirty="0"/>
              <a:t>Accessibility</a:t>
            </a:r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4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4C9A-6C9D-CB42-837A-09F94DE8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AOB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142BA0F-DA4D-7D43-BAC6-1B553B245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5884" y="2607772"/>
            <a:ext cx="2726397" cy="2726397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C6E4B3-399B-D54B-B938-188DB95D7918}"/>
              </a:ext>
            </a:extLst>
          </p:cNvPr>
          <p:cNvSpPr txBox="1"/>
          <p:nvPr/>
        </p:nvSpPr>
        <p:spPr>
          <a:xfrm>
            <a:off x="810000" y="6099243"/>
            <a:ext cx="947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Image by Ricarda </a:t>
            </a:r>
            <a:r>
              <a:rPr lang="en-GB" dirty="0" err="1"/>
              <a:t>Mölck</a:t>
            </a:r>
            <a:r>
              <a:rPr lang="en-GB" dirty="0"/>
              <a:t> from </a:t>
            </a:r>
            <a:r>
              <a:rPr lang="en-GB" dirty="0" err="1"/>
              <a:t>Pixabay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305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27</TotalTime>
  <Words>232</Words>
  <Application>Microsoft Macintosh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Open Education @ UCL</vt:lpstr>
      <vt:lpstr>Agenda</vt:lpstr>
      <vt:lpstr>Update</vt:lpstr>
      <vt:lpstr>Vision</vt:lpstr>
      <vt:lpstr>Projects</vt:lpstr>
      <vt:lpstr>AOB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Education @ UCL</dc:title>
  <dc:creator>Ahern, Samantha</dc:creator>
  <cp:lastModifiedBy>Ahern, Samantha</cp:lastModifiedBy>
  <cp:revision>3</cp:revision>
  <dcterms:created xsi:type="dcterms:W3CDTF">2019-12-05T09:44:45Z</dcterms:created>
  <dcterms:modified xsi:type="dcterms:W3CDTF">2019-12-05T10:11:45Z</dcterms:modified>
</cp:coreProperties>
</file>