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8" r:id="rId6"/>
    <p:sldId id="271" r:id="rId7"/>
    <p:sldId id="273" r:id="rId8"/>
    <p:sldId id="274" r:id="rId9"/>
    <p:sldId id="275" r:id="rId10"/>
    <p:sldId id="272" r:id="rId11"/>
    <p:sldId id="276" r:id="rId12"/>
    <p:sldId id="261" r:id="rId13"/>
    <p:sldId id="259" r:id="rId14"/>
    <p:sldId id="260" r:id="rId15"/>
    <p:sldId id="257" r:id="rId16"/>
    <p:sldId id="264" r:id="rId17"/>
    <p:sldId id="269" r:id="rId18"/>
    <p:sldId id="270" r:id="rId19"/>
    <p:sldId id="266" r:id="rId20"/>
    <p:sldId id="267"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yza IBA" initials="BI" lastIdx="2" clrIdx="0">
    <p:extLst>
      <p:ext uri="{19B8F6BF-5375-455C-9EA6-DF929625EA0E}">
        <p15:presenceInfo xmlns:p15="http://schemas.microsoft.com/office/powerpoint/2012/main" userId="Beyza 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6E225-726A-4640-A3F1-F3D32C5C9B82}" v="7" dt="2022-04-25T01:10:32.094"/>
    <p1510:client id="{07C1AB0E-BBED-48B6-9561-7153B766A051}" v="401" dt="2022-05-24T15:41:35.984"/>
    <p1510:client id="{10025511-A28E-46FE-833D-B1D0CD407810}" v="570" dt="2022-05-25T02:18:18.492"/>
    <p1510:client id="{15BA5487-2BBD-42D0-9641-08DF10DEF513}" v="2" dt="2022-04-06T18:47:55.196"/>
    <p1510:client id="{6D1FE628-CAA5-49E7-9073-B6453485F8E7}" v="2" dt="2022-05-24T13:28:41.260"/>
    <p1510:client id="{8E773BA8-A71F-4777-8CE6-1DA5D1EFA27F}" v="250" dt="2022-05-16T09:26:24.756"/>
    <p1510:client id="{90AF7E05-E6FA-4249-9AD0-949DE5AA64CD}" v="152" dt="2022-05-24T17:02:20.772"/>
    <p1510:client id="{94DF18DC-6CC1-4551-82F7-4DA9E8CA71DE}" v="3" dt="2022-05-25T09:45:04.173"/>
    <p1510:client id="{BB8BF96F-21F8-AFBD-8D38-25B8AE8EEACF}" v="1" dt="2022-05-27T20:26:59.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a, Beyza" userId="S::dtnvbib@ucl.ac.uk::bbc3a211-fa8e-4a2b-a7f5-a15de4e070df" providerId="AD" clId="Web-{10025511-A28E-46FE-833D-B1D0CD407810}"/>
    <pc:docChg chg="modSld">
      <pc:chgData name="Iba, Beyza" userId="S::dtnvbib@ucl.ac.uk::bbc3a211-fa8e-4a2b-a7f5-a15de4e070df" providerId="AD" clId="Web-{10025511-A28E-46FE-833D-B1D0CD407810}" dt="2022-05-25T02:18:12.977" v="1279"/>
      <pc:docMkLst>
        <pc:docMk/>
      </pc:docMkLst>
      <pc:sldChg chg="modNotes">
        <pc:chgData name="Iba, Beyza" userId="S::dtnvbib@ucl.ac.uk::bbc3a211-fa8e-4a2b-a7f5-a15de4e070df" providerId="AD" clId="Web-{10025511-A28E-46FE-833D-B1D0CD407810}" dt="2022-05-25T02:18:12.977" v="1279"/>
        <pc:sldMkLst>
          <pc:docMk/>
          <pc:sldMk cId="2270628397" sldId="257"/>
        </pc:sldMkLst>
      </pc:sldChg>
      <pc:sldChg chg="modSp">
        <pc:chgData name="Iba, Beyza" userId="S::dtnvbib@ucl.ac.uk::bbc3a211-fa8e-4a2b-a7f5-a15de4e070df" providerId="AD" clId="Web-{10025511-A28E-46FE-833D-B1D0CD407810}" dt="2022-05-25T01:58:00.709" v="779" actId="20577"/>
        <pc:sldMkLst>
          <pc:docMk/>
          <pc:sldMk cId="539318141" sldId="259"/>
        </pc:sldMkLst>
        <pc:spChg chg="mod">
          <ac:chgData name="Iba, Beyza" userId="S::dtnvbib@ucl.ac.uk::bbc3a211-fa8e-4a2b-a7f5-a15de4e070df" providerId="AD" clId="Web-{10025511-A28E-46FE-833D-B1D0CD407810}" dt="2022-05-25T01:58:00.709" v="779" actId="20577"/>
          <ac:spMkLst>
            <pc:docMk/>
            <pc:sldMk cId="539318141" sldId="259"/>
            <ac:spMk id="3" creationId="{00000000-0000-0000-0000-000000000000}"/>
          </ac:spMkLst>
        </pc:spChg>
      </pc:sldChg>
      <pc:sldChg chg="modSp">
        <pc:chgData name="Iba, Beyza" userId="S::dtnvbib@ucl.ac.uk::bbc3a211-fa8e-4a2b-a7f5-a15de4e070df" providerId="AD" clId="Web-{10025511-A28E-46FE-833D-B1D0CD407810}" dt="2022-05-25T01:58:06.287" v="780" actId="1076"/>
        <pc:sldMkLst>
          <pc:docMk/>
          <pc:sldMk cId="2587483890" sldId="261"/>
        </pc:sldMkLst>
        <pc:spChg chg="mod">
          <ac:chgData name="Iba, Beyza" userId="S::dtnvbib@ucl.ac.uk::bbc3a211-fa8e-4a2b-a7f5-a15de4e070df" providerId="AD" clId="Web-{10025511-A28E-46FE-833D-B1D0CD407810}" dt="2022-05-25T01:58:06.287" v="780" actId="1076"/>
          <ac:spMkLst>
            <pc:docMk/>
            <pc:sldMk cId="2587483890" sldId="261"/>
            <ac:spMk id="6" creationId="{22F4C7CA-8B21-8C42-8BF1-DA05329A85D7}"/>
          </ac:spMkLst>
        </pc:spChg>
      </pc:sldChg>
      <pc:sldChg chg="modSp">
        <pc:chgData name="Iba, Beyza" userId="S::dtnvbib@ucl.ac.uk::bbc3a211-fa8e-4a2b-a7f5-a15de4e070df" providerId="AD" clId="Web-{10025511-A28E-46FE-833D-B1D0CD407810}" dt="2022-05-25T02:09:57.742" v="1195" actId="1076"/>
        <pc:sldMkLst>
          <pc:docMk/>
          <pc:sldMk cId="4239011028" sldId="270"/>
        </pc:sldMkLst>
        <pc:spChg chg="mod">
          <ac:chgData name="Iba, Beyza" userId="S::dtnvbib@ucl.ac.uk::bbc3a211-fa8e-4a2b-a7f5-a15de4e070df" providerId="AD" clId="Web-{10025511-A28E-46FE-833D-B1D0CD407810}" dt="2022-05-25T02:09:57.742" v="1195" actId="1076"/>
          <ac:spMkLst>
            <pc:docMk/>
            <pc:sldMk cId="4239011028" sldId="270"/>
            <ac:spMk id="2" creationId="{00000000-0000-0000-0000-000000000000}"/>
          </ac:spMkLst>
        </pc:spChg>
      </pc:sldChg>
      <pc:sldChg chg="modSp modNotes">
        <pc:chgData name="Iba, Beyza" userId="S::dtnvbib@ucl.ac.uk::bbc3a211-fa8e-4a2b-a7f5-a15de4e070df" providerId="AD" clId="Web-{10025511-A28E-46FE-833D-B1D0CD407810}" dt="2022-05-25T02:12:12.635" v="1242"/>
        <pc:sldMkLst>
          <pc:docMk/>
          <pc:sldMk cId="3969692149" sldId="271"/>
        </pc:sldMkLst>
        <pc:spChg chg="mod">
          <ac:chgData name="Iba, Beyza" userId="S::dtnvbib@ucl.ac.uk::bbc3a211-fa8e-4a2b-a7f5-a15de4e070df" providerId="AD" clId="Web-{10025511-A28E-46FE-833D-B1D0CD407810}" dt="2022-05-24T23:49:36.934" v="209" actId="20577"/>
          <ac:spMkLst>
            <pc:docMk/>
            <pc:sldMk cId="3969692149" sldId="271"/>
            <ac:spMk id="3" creationId="{00000000-0000-0000-0000-000000000000}"/>
          </ac:spMkLst>
        </pc:spChg>
      </pc:sldChg>
      <pc:sldChg chg="modSp modNotes">
        <pc:chgData name="Iba, Beyza" userId="S::dtnvbib@ucl.ac.uk::bbc3a211-fa8e-4a2b-a7f5-a15de4e070df" providerId="AD" clId="Web-{10025511-A28E-46FE-833D-B1D0CD407810}" dt="2022-05-25T02:15:51.359" v="1276"/>
        <pc:sldMkLst>
          <pc:docMk/>
          <pc:sldMk cId="1726408213" sldId="272"/>
        </pc:sldMkLst>
        <pc:spChg chg="mod">
          <ac:chgData name="Iba, Beyza" userId="S::dtnvbib@ucl.ac.uk::bbc3a211-fa8e-4a2b-a7f5-a15de4e070df" providerId="AD" clId="Web-{10025511-A28E-46FE-833D-B1D0CD407810}" dt="2022-05-25T01:29:44.722" v="411" actId="20577"/>
          <ac:spMkLst>
            <pc:docMk/>
            <pc:sldMk cId="1726408213" sldId="272"/>
            <ac:spMk id="2" creationId="{00000000-0000-0000-0000-000000000000}"/>
          </ac:spMkLst>
        </pc:spChg>
        <pc:spChg chg="mod">
          <ac:chgData name="Iba, Beyza" userId="S::dtnvbib@ucl.ac.uk::bbc3a211-fa8e-4a2b-a7f5-a15de4e070df" providerId="AD" clId="Web-{10025511-A28E-46FE-833D-B1D0CD407810}" dt="2022-05-25T02:15:23.827" v="1272" actId="20577"/>
          <ac:spMkLst>
            <pc:docMk/>
            <pc:sldMk cId="1726408213" sldId="272"/>
            <ac:spMk id="3" creationId="{00000000-0000-0000-0000-000000000000}"/>
          </ac:spMkLst>
        </pc:spChg>
      </pc:sldChg>
      <pc:sldChg chg="addSp delSp modSp mod setBg modNotes">
        <pc:chgData name="Iba, Beyza" userId="S::dtnvbib@ucl.ac.uk::bbc3a211-fa8e-4a2b-a7f5-a15de4e070df" providerId="AD" clId="Web-{10025511-A28E-46FE-833D-B1D0CD407810}" dt="2022-05-25T02:13:03.980" v="1251" actId="14100"/>
        <pc:sldMkLst>
          <pc:docMk/>
          <pc:sldMk cId="867775323" sldId="273"/>
        </pc:sldMkLst>
        <pc:spChg chg="mod">
          <ac:chgData name="Iba, Beyza" userId="S::dtnvbib@ucl.ac.uk::bbc3a211-fa8e-4a2b-a7f5-a15de4e070df" providerId="AD" clId="Web-{10025511-A28E-46FE-833D-B1D0CD407810}" dt="2022-05-25T00:12:41.403" v="288"/>
          <ac:spMkLst>
            <pc:docMk/>
            <pc:sldMk cId="867775323" sldId="273"/>
            <ac:spMk id="2" creationId="{227E6F69-783F-29A4-6284-E677BCF56B2E}"/>
          </ac:spMkLst>
        </pc:spChg>
        <pc:spChg chg="mod">
          <ac:chgData name="Iba, Beyza" userId="S::dtnvbib@ucl.ac.uk::bbc3a211-fa8e-4a2b-a7f5-a15de4e070df" providerId="AD" clId="Web-{10025511-A28E-46FE-833D-B1D0CD407810}" dt="2022-05-25T02:13:03.980" v="1251" actId="14100"/>
          <ac:spMkLst>
            <pc:docMk/>
            <pc:sldMk cId="867775323" sldId="273"/>
            <ac:spMk id="3" creationId="{D60A8384-E142-5AD3-117E-3ADA6BAA6493}"/>
          </ac:spMkLst>
        </pc:spChg>
        <pc:picChg chg="add del mod">
          <ac:chgData name="Iba, Beyza" userId="S::dtnvbib@ucl.ac.uk::bbc3a211-fa8e-4a2b-a7f5-a15de4e070df" providerId="AD" clId="Web-{10025511-A28E-46FE-833D-B1D0CD407810}" dt="2022-05-25T00:12:21.480" v="280"/>
          <ac:picMkLst>
            <pc:docMk/>
            <pc:sldMk cId="867775323" sldId="273"/>
            <ac:picMk id="4" creationId="{54B74863-C09F-C758-2BC9-786BE9CA760E}"/>
          </ac:picMkLst>
        </pc:picChg>
        <pc:picChg chg="add del mod">
          <ac:chgData name="Iba, Beyza" userId="S::dtnvbib@ucl.ac.uk::bbc3a211-fa8e-4a2b-a7f5-a15de4e070df" providerId="AD" clId="Web-{10025511-A28E-46FE-833D-B1D0CD407810}" dt="2022-05-25T02:12:55.949" v="1250"/>
          <ac:picMkLst>
            <pc:docMk/>
            <pc:sldMk cId="867775323" sldId="273"/>
            <ac:picMk id="5" creationId="{469AA451-E178-7418-1734-FD39D5FBD938}"/>
          </ac:picMkLst>
        </pc:picChg>
      </pc:sldChg>
      <pc:sldChg chg="modNotes">
        <pc:chgData name="Iba, Beyza" userId="S::dtnvbib@ucl.ac.uk::bbc3a211-fa8e-4a2b-a7f5-a15de4e070df" providerId="AD" clId="Web-{10025511-A28E-46FE-833D-B1D0CD407810}" dt="2022-05-25T00:17:09.395" v="335"/>
        <pc:sldMkLst>
          <pc:docMk/>
          <pc:sldMk cId="431051730" sldId="274"/>
        </pc:sldMkLst>
      </pc:sldChg>
      <pc:sldChg chg="addSp delSp modSp modNotes">
        <pc:chgData name="Iba, Beyza" userId="S::dtnvbib@ucl.ac.uk::bbc3a211-fa8e-4a2b-a7f5-a15de4e070df" providerId="AD" clId="Web-{10025511-A28E-46FE-833D-B1D0CD407810}" dt="2022-05-24T23:48:42.542" v="192"/>
        <pc:sldMkLst>
          <pc:docMk/>
          <pc:sldMk cId="2085876635" sldId="275"/>
        </pc:sldMkLst>
        <pc:spChg chg="del">
          <ac:chgData name="Iba, Beyza" userId="S::dtnvbib@ucl.ac.uk::bbc3a211-fa8e-4a2b-a7f5-a15de4e070df" providerId="AD" clId="Web-{10025511-A28E-46FE-833D-B1D0CD407810}" dt="2022-05-24T22:36:14.973" v="0"/>
          <ac:spMkLst>
            <pc:docMk/>
            <pc:sldMk cId="2085876635" sldId="275"/>
            <ac:spMk id="3" creationId="{8C03DDA7-5DFF-EA29-2969-FA4A008757ED}"/>
          </ac:spMkLst>
        </pc:spChg>
        <pc:picChg chg="add mod ord">
          <ac:chgData name="Iba, Beyza" userId="S::dtnvbib@ucl.ac.uk::bbc3a211-fa8e-4a2b-a7f5-a15de4e070df" providerId="AD" clId="Web-{10025511-A28E-46FE-833D-B1D0CD407810}" dt="2022-05-24T22:36:17.317" v="1" actId="1076"/>
          <ac:picMkLst>
            <pc:docMk/>
            <pc:sldMk cId="2085876635" sldId="275"/>
            <ac:picMk id="4" creationId="{3710C464-9B49-DA01-F7A2-AD0A87AD771B}"/>
          </ac:picMkLst>
        </pc:picChg>
      </pc:sldChg>
    </pc:docChg>
  </pc:docChgLst>
  <pc:docChgLst>
    <pc:chgData name="Iba, Beyza" userId="S::dtnvbib@ucl.ac.uk::bbc3a211-fa8e-4a2b-a7f5-a15de4e070df" providerId="AD" clId="Web-{6D1FE628-CAA5-49E7-9073-B6453485F8E7}"/>
    <pc:docChg chg="modSld">
      <pc:chgData name="Iba, Beyza" userId="S::dtnvbib@ucl.ac.uk::bbc3a211-fa8e-4a2b-a7f5-a15de4e070df" providerId="AD" clId="Web-{6D1FE628-CAA5-49E7-9073-B6453485F8E7}" dt="2022-05-24T13:28:41.260" v="1"/>
      <pc:docMkLst>
        <pc:docMk/>
      </pc:docMkLst>
      <pc:sldChg chg="addSp delSp modSp mod chgLayout">
        <pc:chgData name="Iba, Beyza" userId="S::dtnvbib@ucl.ac.uk::bbc3a211-fa8e-4a2b-a7f5-a15de4e070df" providerId="AD" clId="Web-{6D1FE628-CAA5-49E7-9073-B6453485F8E7}" dt="2022-05-24T13:28:41.260" v="1"/>
        <pc:sldMkLst>
          <pc:docMk/>
          <pc:sldMk cId="1823989089" sldId="256"/>
        </pc:sldMkLst>
        <pc:spChg chg="mod ord">
          <ac:chgData name="Iba, Beyza" userId="S::dtnvbib@ucl.ac.uk::bbc3a211-fa8e-4a2b-a7f5-a15de4e070df" providerId="AD" clId="Web-{6D1FE628-CAA5-49E7-9073-B6453485F8E7}" dt="2022-05-24T13:28:41.260" v="1"/>
          <ac:spMkLst>
            <pc:docMk/>
            <pc:sldMk cId="1823989089" sldId="256"/>
            <ac:spMk id="2" creationId="{00000000-0000-0000-0000-000000000000}"/>
          </ac:spMkLst>
        </pc:spChg>
        <pc:spChg chg="add del mod ord">
          <ac:chgData name="Iba, Beyza" userId="S::dtnvbib@ucl.ac.uk::bbc3a211-fa8e-4a2b-a7f5-a15de4e070df" providerId="AD" clId="Web-{6D1FE628-CAA5-49E7-9073-B6453485F8E7}" dt="2022-05-24T13:28:41.260" v="1"/>
          <ac:spMkLst>
            <pc:docMk/>
            <pc:sldMk cId="1823989089" sldId="256"/>
            <ac:spMk id="3" creationId="{075E5742-1572-73D4-CE51-5BA5AC5CF0D8}"/>
          </ac:spMkLst>
        </pc:spChg>
        <pc:spChg chg="add del mod ord">
          <ac:chgData name="Iba, Beyza" userId="S::dtnvbib@ucl.ac.uk::bbc3a211-fa8e-4a2b-a7f5-a15de4e070df" providerId="AD" clId="Web-{6D1FE628-CAA5-49E7-9073-B6453485F8E7}" dt="2022-05-24T13:28:41.260" v="1"/>
          <ac:spMkLst>
            <pc:docMk/>
            <pc:sldMk cId="1823989089" sldId="256"/>
            <ac:spMk id="5" creationId="{9B0C7605-8F80-A0D2-E24B-9E4DA91CF69A}"/>
          </ac:spMkLst>
        </pc:spChg>
      </pc:sldChg>
    </pc:docChg>
  </pc:docChgLst>
  <pc:docChgLst>
    <pc:chgData name="Tyzhuk, Kateryna" userId="S::qtnzkty@ucl.ac.uk::cb307cb3-d9b4-4d36-9b89-3901f3a158b0" providerId="AD" clId="Web-{8E773BA8-A71F-4777-8CE6-1DA5D1EFA27F}"/>
    <pc:docChg chg="addSld modSld">
      <pc:chgData name="Tyzhuk, Kateryna" userId="S::qtnzkty@ucl.ac.uk::cb307cb3-d9b4-4d36-9b89-3901f3a158b0" providerId="AD" clId="Web-{8E773BA8-A71F-4777-8CE6-1DA5D1EFA27F}" dt="2022-05-16T09:26:24.739" v="233" actId="20577"/>
      <pc:docMkLst>
        <pc:docMk/>
      </pc:docMkLst>
      <pc:sldChg chg="modSp">
        <pc:chgData name="Tyzhuk, Kateryna" userId="S::qtnzkty@ucl.ac.uk::cb307cb3-d9b4-4d36-9b89-3901f3a158b0" providerId="AD" clId="Web-{8E773BA8-A71F-4777-8CE6-1DA5D1EFA27F}" dt="2022-05-16T09:25:57.409" v="230" actId="20577"/>
        <pc:sldMkLst>
          <pc:docMk/>
          <pc:sldMk cId="1719077639" sldId="264"/>
        </pc:sldMkLst>
        <pc:spChg chg="mod">
          <ac:chgData name="Tyzhuk, Kateryna" userId="S::qtnzkty@ucl.ac.uk::cb307cb3-d9b4-4d36-9b89-3901f3a158b0" providerId="AD" clId="Web-{8E773BA8-A71F-4777-8CE6-1DA5D1EFA27F}" dt="2022-05-16T09:25:57.409" v="230" actId="20577"/>
          <ac:spMkLst>
            <pc:docMk/>
            <pc:sldMk cId="1719077639" sldId="264"/>
            <ac:spMk id="3" creationId="{5F87D387-FCBA-8D45-99C0-3520022C471B}"/>
          </ac:spMkLst>
        </pc:spChg>
      </pc:sldChg>
      <pc:sldChg chg="modSp">
        <pc:chgData name="Tyzhuk, Kateryna" userId="S::qtnzkty@ucl.ac.uk::cb307cb3-d9b4-4d36-9b89-3901f3a158b0" providerId="AD" clId="Web-{8E773BA8-A71F-4777-8CE6-1DA5D1EFA27F}" dt="2022-05-16T09:25:03.281" v="188" actId="20577"/>
        <pc:sldMkLst>
          <pc:docMk/>
          <pc:sldMk cId="327254222" sldId="265"/>
        </pc:sldMkLst>
        <pc:spChg chg="mod">
          <ac:chgData name="Tyzhuk, Kateryna" userId="S::qtnzkty@ucl.ac.uk::cb307cb3-d9b4-4d36-9b89-3901f3a158b0" providerId="AD" clId="Web-{8E773BA8-A71F-4777-8CE6-1DA5D1EFA27F}" dt="2022-05-16T09:25:03.281" v="188" actId="20577"/>
          <ac:spMkLst>
            <pc:docMk/>
            <pc:sldMk cId="327254222" sldId="265"/>
            <ac:spMk id="3" creationId="{5F87D387-FCBA-8D45-99C0-3520022C471B}"/>
          </ac:spMkLst>
        </pc:spChg>
      </pc:sldChg>
      <pc:sldChg chg="modSp">
        <pc:chgData name="Tyzhuk, Kateryna" userId="S::qtnzkty@ucl.ac.uk::cb307cb3-d9b4-4d36-9b89-3901f3a158b0" providerId="AD" clId="Web-{8E773BA8-A71F-4777-8CE6-1DA5D1EFA27F}" dt="2022-05-16T09:26:18.661" v="231" actId="20577"/>
        <pc:sldMkLst>
          <pc:docMk/>
          <pc:sldMk cId="1930361013" sldId="266"/>
        </pc:sldMkLst>
        <pc:spChg chg="mod">
          <ac:chgData name="Tyzhuk, Kateryna" userId="S::qtnzkty@ucl.ac.uk::cb307cb3-d9b4-4d36-9b89-3901f3a158b0" providerId="AD" clId="Web-{8E773BA8-A71F-4777-8CE6-1DA5D1EFA27F}" dt="2022-05-16T09:26:18.661" v="231" actId="20577"/>
          <ac:spMkLst>
            <pc:docMk/>
            <pc:sldMk cId="1930361013" sldId="266"/>
            <ac:spMk id="3" creationId="{5F87D387-FCBA-8D45-99C0-3520022C471B}"/>
          </ac:spMkLst>
        </pc:spChg>
      </pc:sldChg>
      <pc:sldChg chg="modSp">
        <pc:chgData name="Tyzhuk, Kateryna" userId="S::qtnzkty@ucl.ac.uk::cb307cb3-d9b4-4d36-9b89-3901f3a158b0" providerId="AD" clId="Web-{8E773BA8-A71F-4777-8CE6-1DA5D1EFA27F}" dt="2022-05-16T09:26:21.755" v="232" actId="20577"/>
        <pc:sldMkLst>
          <pc:docMk/>
          <pc:sldMk cId="2390410067" sldId="267"/>
        </pc:sldMkLst>
        <pc:spChg chg="mod">
          <ac:chgData name="Tyzhuk, Kateryna" userId="S::qtnzkty@ucl.ac.uk::cb307cb3-d9b4-4d36-9b89-3901f3a158b0" providerId="AD" clId="Web-{8E773BA8-A71F-4777-8CE6-1DA5D1EFA27F}" dt="2022-05-16T09:26:21.755" v="232" actId="20577"/>
          <ac:spMkLst>
            <pc:docMk/>
            <pc:sldMk cId="2390410067" sldId="267"/>
            <ac:spMk id="3" creationId="{5F87D387-FCBA-8D45-99C0-3520022C471B}"/>
          </ac:spMkLst>
        </pc:spChg>
      </pc:sldChg>
      <pc:sldChg chg="modSp">
        <pc:chgData name="Tyzhuk, Kateryna" userId="S::qtnzkty@ucl.ac.uk::cb307cb3-d9b4-4d36-9b89-3901f3a158b0" providerId="AD" clId="Web-{8E773BA8-A71F-4777-8CE6-1DA5D1EFA27F}" dt="2022-05-16T09:26:24.739" v="233" actId="20577"/>
        <pc:sldMkLst>
          <pc:docMk/>
          <pc:sldMk cId="3864705819" sldId="268"/>
        </pc:sldMkLst>
        <pc:spChg chg="mod">
          <ac:chgData name="Tyzhuk, Kateryna" userId="S::qtnzkty@ucl.ac.uk::cb307cb3-d9b4-4d36-9b89-3901f3a158b0" providerId="AD" clId="Web-{8E773BA8-A71F-4777-8CE6-1DA5D1EFA27F}" dt="2022-05-16T09:26:24.739" v="233" actId="20577"/>
          <ac:spMkLst>
            <pc:docMk/>
            <pc:sldMk cId="3864705819" sldId="268"/>
            <ac:spMk id="3" creationId="{5F87D387-FCBA-8D45-99C0-3520022C471B}"/>
          </ac:spMkLst>
        </pc:spChg>
      </pc:sldChg>
      <pc:sldChg chg="modSp add replId">
        <pc:chgData name="Tyzhuk, Kateryna" userId="S::qtnzkty@ucl.ac.uk::cb307cb3-d9b4-4d36-9b89-3901f3a158b0" providerId="AD" clId="Web-{8E773BA8-A71F-4777-8CE6-1DA5D1EFA27F}" dt="2022-05-16T09:18:50.788" v="30" actId="20577"/>
        <pc:sldMkLst>
          <pc:docMk/>
          <pc:sldMk cId="3969692149" sldId="271"/>
        </pc:sldMkLst>
        <pc:spChg chg="mod">
          <ac:chgData name="Tyzhuk, Kateryna" userId="S::qtnzkty@ucl.ac.uk::cb307cb3-d9b4-4d36-9b89-3901f3a158b0" providerId="AD" clId="Web-{8E773BA8-A71F-4777-8CE6-1DA5D1EFA27F}" dt="2022-05-16T09:18:50.788" v="30" actId="20577"/>
          <ac:spMkLst>
            <pc:docMk/>
            <pc:sldMk cId="3969692149" sldId="271"/>
            <ac:spMk id="3" creationId="{00000000-0000-0000-0000-000000000000}"/>
          </ac:spMkLst>
        </pc:spChg>
      </pc:sldChg>
      <pc:sldChg chg="modSp add replId">
        <pc:chgData name="Tyzhuk, Kateryna" userId="S::qtnzkty@ucl.ac.uk::cb307cb3-d9b4-4d36-9b89-3901f3a158b0" providerId="AD" clId="Web-{8E773BA8-A71F-4777-8CE6-1DA5D1EFA27F}" dt="2022-05-16T09:24:08.699" v="178" actId="20577"/>
        <pc:sldMkLst>
          <pc:docMk/>
          <pc:sldMk cId="1726408213" sldId="272"/>
        </pc:sldMkLst>
        <pc:spChg chg="mod">
          <ac:chgData name="Tyzhuk, Kateryna" userId="S::qtnzkty@ucl.ac.uk::cb307cb3-d9b4-4d36-9b89-3901f3a158b0" providerId="AD" clId="Web-{8E773BA8-A71F-4777-8CE6-1DA5D1EFA27F}" dt="2022-05-16T09:24:08.699" v="178" actId="20577"/>
          <ac:spMkLst>
            <pc:docMk/>
            <pc:sldMk cId="1726408213" sldId="272"/>
            <ac:spMk id="3" creationId="{00000000-0000-0000-0000-000000000000}"/>
          </ac:spMkLst>
        </pc:spChg>
      </pc:sldChg>
    </pc:docChg>
  </pc:docChgLst>
  <pc:docChgLst>
    <pc:chgData name="Iba, Beyza" userId="S::dtnvbib@ucl.ac.uk::bbc3a211-fa8e-4a2b-a7f5-a15de4e070df" providerId="AD" clId="Web-{90AF7E05-E6FA-4249-9AD0-949DE5AA64CD}"/>
    <pc:docChg chg="addSld modSld">
      <pc:chgData name="Iba, Beyza" userId="S::dtnvbib@ucl.ac.uk::bbc3a211-fa8e-4a2b-a7f5-a15de4e070df" providerId="AD" clId="Web-{90AF7E05-E6FA-4249-9AD0-949DE5AA64CD}" dt="2022-05-24T17:02:20.772" v="641" actId="20577"/>
      <pc:docMkLst>
        <pc:docMk/>
      </pc:docMkLst>
      <pc:sldChg chg="modNotes">
        <pc:chgData name="Iba, Beyza" userId="S::dtnvbib@ucl.ac.uk::bbc3a211-fa8e-4a2b-a7f5-a15de4e070df" providerId="AD" clId="Web-{90AF7E05-E6FA-4249-9AD0-949DE5AA64CD}" dt="2022-05-24T15:32:36.953" v="130"/>
        <pc:sldMkLst>
          <pc:docMk/>
          <pc:sldMk cId="14475348" sldId="258"/>
        </pc:sldMkLst>
      </pc:sldChg>
      <pc:sldChg chg="addSp modSp modNotes">
        <pc:chgData name="Iba, Beyza" userId="S::dtnvbib@ucl.ac.uk::bbc3a211-fa8e-4a2b-a7f5-a15de4e070df" providerId="AD" clId="Web-{90AF7E05-E6FA-4249-9AD0-949DE5AA64CD}" dt="2022-05-24T16:56:05.749" v="635" actId="1076"/>
        <pc:sldMkLst>
          <pc:docMk/>
          <pc:sldMk cId="3969692149" sldId="271"/>
        </pc:sldMkLst>
        <pc:spChg chg="mod">
          <ac:chgData name="Iba, Beyza" userId="S::dtnvbib@ucl.ac.uk::bbc3a211-fa8e-4a2b-a7f5-a15de4e070df" providerId="AD" clId="Web-{90AF7E05-E6FA-4249-9AD0-949DE5AA64CD}" dt="2022-05-24T16:55:35.110" v="629" actId="1076"/>
          <ac:spMkLst>
            <pc:docMk/>
            <pc:sldMk cId="3969692149" sldId="271"/>
            <ac:spMk id="2" creationId="{00000000-0000-0000-0000-000000000000}"/>
          </ac:spMkLst>
        </pc:spChg>
        <pc:spChg chg="mod">
          <ac:chgData name="Iba, Beyza" userId="S::dtnvbib@ucl.ac.uk::bbc3a211-fa8e-4a2b-a7f5-a15de4e070df" providerId="AD" clId="Web-{90AF7E05-E6FA-4249-9AD0-949DE5AA64CD}" dt="2022-05-24T16:55:18.184" v="627" actId="20577"/>
          <ac:spMkLst>
            <pc:docMk/>
            <pc:sldMk cId="3969692149" sldId="271"/>
            <ac:spMk id="3" creationId="{00000000-0000-0000-0000-000000000000}"/>
          </ac:spMkLst>
        </pc:spChg>
        <pc:spChg chg="add mod">
          <ac:chgData name="Iba, Beyza" userId="S::dtnvbib@ucl.ac.uk::bbc3a211-fa8e-4a2b-a7f5-a15de4e070df" providerId="AD" clId="Web-{90AF7E05-E6FA-4249-9AD0-949DE5AA64CD}" dt="2022-05-24T16:56:05.749" v="635" actId="1076"/>
          <ac:spMkLst>
            <pc:docMk/>
            <pc:sldMk cId="3969692149" sldId="271"/>
            <ac:spMk id="5" creationId="{1EC3EBC6-F407-29F3-467C-CD2D8EE214AF}"/>
          </ac:spMkLst>
        </pc:spChg>
      </pc:sldChg>
      <pc:sldChg chg="modSp new modNotes">
        <pc:chgData name="Iba, Beyza" userId="S::dtnvbib@ucl.ac.uk::bbc3a211-fa8e-4a2b-a7f5-a15de4e070df" providerId="AD" clId="Web-{90AF7E05-E6FA-4249-9AD0-949DE5AA64CD}" dt="2022-05-24T16:55:43.420" v="631" actId="20577"/>
        <pc:sldMkLst>
          <pc:docMk/>
          <pc:sldMk cId="867775323" sldId="273"/>
        </pc:sldMkLst>
        <pc:spChg chg="mod">
          <ac:chgData name="Iba, Beyza" userId="S::dtnvbib@ucl.ac.uk::bbc3a211-fa8e-4a2b-a7f5-a15de4e070df" providerId="AD" clId="Web-{90AF7E05-E6FA-4249-9AD0-949DE5AA64CD}" dt="2022-05-24T16:55:43.420" v="631" actId="20577"/>
          <ac:spMkLst>
            <pc:docMk/>
            <pc:sldMk cId="867775323" sldId="273"/>
            <ac:spMk id="2" creationId="{227E6F69-783F-29A4-6284-E677BCF56B2E}"/>
          </ac:spMkLst>
        </pc:spChg>
        <pc:spChg chg="mod">
          <ac:chgData name="Iba, Beyza" userId="S::dtnvbib@ucl.ac.uk::bbc3a211-fa8e-4a2b-a7f5-a15de4e070df" providerId="AD" clId="Web-{90AF7E05-E6FA-4249-9AD0-949DE5AA64CD}" dt="2022-05-24T16:52:22.329" v="611" actId="20577"/>
          <ac:spMkLst>
            <pc:docMk/>
            <pc:sldMk cId="867775323" sldId="273"/>
            <ac:spMk id="3" creationId="{D60A8384-E142-5AD3-117E-3ADA6BAA6493}"/>
          </ac:spMkLst>
        </pc:spChg>
      </pc:sldChg>
      <pc:sldChg chg="addSp delSp modSp new modNotes">
        <pc:chgData name="Iba, Beyza" userId="S::dtnvbib@ucl.ac.uk::bbc3a211-fa8e-4a2b-a7f5-a15de4e070df" providerId="AD" clId="Web-{90AF7E05-E6FA-4249-9AD0-949DE5AA64CD}" dt="2022-05-24T16:55:08.964" v="625" actId="20577"/>
        <pc:sldMkLst>
          <pc:docMk/>
          <pc:sldMk cId="431051730" sldId="274"/>
        </pc:sldMkLst>
        <pc:spChg chg="mod">
          <ac:chgData name="Iba, Beyza" userId="S::dtnvbib@ucl.ac.uk::bbc3a211-fa8e-4a2b-a7f5-a15de4e070df" providerId="AD" clId="Web-{90AF7E05-E6FA-4249-9AD0-949DE5AA64CD}" dt="2022-05-24T16:55:08.964" v="625" actId="20577"/>
          <ac:spMkLst>
            <pc:docMk/>
            <pc:sldMk cId="431051730" sldId="274"/>
            <ac:spMk id="2" creationId="{CF338CCC-F7DF-E840-B409-F9ABAA9B6CC4}"/>
          </ac:spMkLst>
        </pc:spChg>
        <pc:spChg chg="del">
          <ac:chgData name="Iba, Beyza" userId="S::dtnvbib@ucl.ac.uk::bbc3a211-fa8e-4a2b-a7f5-a15de4e070df" providerId="AD" clId="Web-{90AF7E05-E6FA-4249-9AD0-949DE5AA64CD}" dt="2022-05-24T16:54:37.150" v="617"/>
          <ac:spMkLst>
            <pc:docMk/>
            <pc:sldMk cId="431051730" sldId="274"/>
            <ac:spMk id="3" creationId="{9877C446-9102-4D95-1FEF-499012D6EE69}"/>
          </ac:spMkLst>
        </pc:spChg>
        <pc:picChg chg="add mod ord">
          <ac:chgData name="Iba, Beyza" userId="S::dtnvbib@ucl.ac.uk::bbc3a211-fa8e-4a2b-a7f5-a15de4e070df" providerId="AD" clId="Web-{90AF7E05-E6FA-4249-9AD0-949DE5AA64CD}" dt="2022-05-24T16:54:41.588" v="618" actId="1076"/>
          <ac:picMkLst>
            <pc:docMk/>
            <pc:sldMk cId="431051730" sldId="274"/>
            <ac:picMk id="4" creationId="{3A64A915-0ABC-B68B-FF11-D066166FBC73}"/>
          </ac:picMkLst>
        </pc:picChg>
      </pc:sldChg>
      <pc:sldChg chg="modSp new">
        <pc:chgData name="Iba, Beyza" userId="S::dtnvbib@ucl.ac.uk::bbc3a211-fa8e-4a2b-a7f5-a15de4e070df" providerId="AD" clId="Web-{90AF7E05-E6FA-4249-9AD0-949DE5AA64CD}" dt="2022-05-24T17:02:20.772" v="641" actId="20577"/>
        <pc:sldMkLst>
          <pc:docMk/>
          <pc:sldMk cId="2085876635" sldId="275"/>
        </pc:sldMkLst>
        <pc:spChg chg="mod">
          <ac:chgData name="Iba, Beyza" userId="S::dtnvbib@ucl.ac.uk::bbc3a211-fa8e-4a2b-a7f5-a15de4e070df" providerId="AD" clId="Web-{90AF7E05-E6FA-4249-9AD0-949DE5AA64CD}" dt="2022-05-24T17:02:20.772" v="641" actId="20577"/>
          <ac:spMkLst>
            <pc:docMk/>
            <pc:sldMk cId="2085876635" sldId="275"/>
            <ac:spMk id="2" creationId="{7F86AF74-E950-40CA-BA8C-EDB3FF455E00}"/>
          </ac:spMkLst>
        </pc:spChg>
      </pc:sldChg>
    </pc:docChg>
  </pc:docChgLst>
  <pc:docChgLst>
    <pc:chgData name="Iba, Beyza" userId="S::dtnvbib@ucl.ac.uk::bbc3a211-fa8e-4a2b-a7f5-a15de4e070df" providerId="AD" clId="Web-{94DF18DC-6CC1-4551-82F7-4DA9E8CA71DE}"/>
    <pc:docChg chg="modSld">
      <pc:chgData name="Iba, Beyza" userId="S::dtnvbib@ucl.ac.uk::bbc3a211-fa8e-4a2b-a7f5-a15de4e070df" providerId="AD" clId="Web-{94DF18DC-6CC1-4551-82F7-4DA9E8CA71DE}" dt="2022-05-25T09:58:16.781" v="387"/>
      <pc:docMkLst>
        <pc:docMk/>
      </pc:docMkLst>
      <pc:sldChg chg="modNotes">
        <pc:chgData name="Iba, Beyza" userId="S::dtnvbib@ucl.ac.uk::bbc3a211-fa8e-4a2b-a7f5-a15de4e070df" providerId="AD" clId="Web-{94DF18DC-6CC1-4551-82F7-4DA9E8CA71DE}" dt="2022-05-25T09:45:01.095" v="290"/>
        <pc:sldMkLst>
          <pc:docMk/>
          <pc:sldMk cId="2390410067" sldId="267"/>
        </pc:sldMkLst>
      </pc:sldChg>
      <pc:sldChg chg="modNotes">
        <pc:chgData name="Iba, Beyza" userId="S::dtnvbib@ucl.ac.uk::bbc3a211-fa8e-4a2b-a7f5-a15de4e070df" providerId="AD" clId="Web-{94DF18DC-6CC1-4551-82F7-4DA9E8CA71DE}" dt="2022-05-25T09:58:16.781" v="387"/>
        <pc:sldMkLst>
          <pc:docMk/>
          <pc:sldMk cId="3864705819" sldId="268"/>
        </pc:sldMkLst>
      </pc:sldChg>
    </pc:docChg>
  </pc:docChgLst>
  <pc:docChgLst>
    <pc:chgData name="Tyzhuk, Kateryna" userId="S::qtnzkty@ucl.ac.uk::cb307cb3-d9b4-4d36-9b89-3901f3a158b0" providerId="AD" clId="Web-{07C1AB0E-BBED-48B6-9561-7153B766A051}"/>
    <pc:docChg chg="delSld modSld">
      <pc:chgData name="Tyzhuk, Kateryna" userId="S::qtnzkty@ucl.ac.uk::cb307cb3-d9b4-4d36-9b89-3901f3a158b0" providerId="AD" clId="Web-{07C1AB0E-BBED-48B6-9561-7153B766A051}" dt="2022-05-24T16:35:21.776" v="1421"/>
      <pc:docMkLst>
        <pc:docMk/>
      </pc:docMkLst>
      <pc:sldChg chg="addSp modSp modNotes">
        <pc:chgData name="Tyzhuk, Kateryna" userId="S::qtnzkty@ucl.ac.uk::cb307cb3-d9b4-4d36-9b89-3901f3a158b0" providerId="AD" clId="Web-{07C1AB0E-BBED-48B6-9561-7153B766A051}" dt="2022-05-24T14:24:26.797" v="82" actId="1076"/>
        <pc:sldMkLst>
          <pc:docMk/>
          <pc:sldMk cId="2270628397" sldId="257"/>
        </pc:sldMkLst>
        <pc:spChg chg="mod">
          <ac:chgData name="Tyzhuk, Kateryna" userId="S::qtnzkty@ucl.ac.uk::cb307cb3-d9b4-4d36-9b89-3901f3a158b0" providerId="AD" clId="Web-{07C1AB0E-BBED-48B6-9561-7153B766A051}" dt="2022-05-24T14:23:24.092" v="75" actId="1076"/>
          <ac:spMkLst>
            <pc:docMk/>
            <pc:sldMk cId="2270628397" sldId="257"/>
            <ac:spMk id="2" creationId="{00000000-0000-0000-0000-000000000000}"/>
          </ac:spMkLst>
        </pc:spChg>
        <pc:spChg chg="mod">
          <ac:chgData name="Tyzhuk, Kateryna" userId="S::qtnzkty@ucl.ac.uk::cb307cb3-d9b4-4d36-9b89-3901f3a158b0" providerId="AD" clId="Web-{07C1AB0E-BBED-48B6-9561-7153B766A051}" dt="2022-05-24T14:23:50.577" v="81" actId="20577"/>
          <ac:spMkLst>
            <pc:docMk/>
            <pc:sldMk cId="2270628397" sldId="257"/>
            <ac:spMk id="3" creationId="{00000000-0000-0000-0000-000000000000}"/>
          </ac:spMkLst>
        </pc:spChg>
        <pc:spChg chg="add mod">
          <ac:chgData name="Tyzhuk, Kateryna" userId="S::qtnzkty@ucl.ac.uk::cb307cb3-d9b4-4d36-9b89-3901f3a158b0" providerId="AD" clId="Web-{07C1AB0E-BBED-48B6-9561-7153B766A051}" dt="2022-05-24T14:24:26.797" v="82" actId="1076"/>
          <ac:spMkLst>
            <pc:docMk/>
            <pc:sldMk cId="2270628397" sldId="257"/>
            <ac:spMk id="4" creationId="{2F416BAD-3070-49F4-5CFD-FCEC2EA7643A}"/>
          </ac:spMkLst>
        </pc:spChg>
      </pc:sldChg>
      <pc:sldChg chg="addSp modSp modNotes">
        <pc:chgData name="Tyzhuk, Kateryna" userId="S::qtnzkty@ucl.ac.uk::cb307cb3-d9b4-4d36-9b89-3901f3a158b0" providerId="AD" clId="Web-{07C1AB0E-BBED-48B6-9561-7153B766A051}" dt="2022-05-24T14:20:52.916" v="51" actId="1076"/>
        <pc:sldMkLst>
          <pc:docMk/>
          <pc:sldMk cId="539318141" sldId="259"/>
        </pc:sldMkLst>
        <pc:spChg chg="add mod">
          <ac:chgData name="Tyzhuk, Kateryna" userId="S::qtnzkty@ucl.ac.uk::cb307cb3-d9b4-4d36-9b89-3901f3a158b0" providerId="AD" clId="Web-{07C1AB0E-BBED-48B6-9561-7153B766A051}" dt="2022-05-24T14:19:54.024" v="43" actId="1076"/>
          <ac:spMkLst>
            <pc:docMk/>
            <pc:sldMk cId="539318141" sldId="259"/>
            <ac:spMk id="2" creationId="{276FEFDF-E614-45E4-CA6D-D672FBAC3976}"/>
          </ac:spMkLst>
        </pc:spChg>
        <pc:spChg chg="mod">
          <ac:chgData name="Tyzhuk, Kateryna" userId="S::qtnzkty@ucl.ac.uk::cb307cb3-d9b4-4d36-9b89-3901f3a158b0" providerId="AD" clId="Web-{07C1AB0E-BBED-48B6-9561-7153B766A051}" dt="2022-05-24T14:20:52.916" v="51" actId="1076"/>
          <ac:spMkLst>
            <pc:docMk/>
            <pc:sldMk cId="539318141" sldId="259"/>
            <ac:spMk id="3" creationId="{00000000-0000-0000-0000-000000000000}"/>
          </ac:spMkLst>
        </pc:spChg>
        <pc:spChg chg="mod">
          <ac:chgData name="Tyzhuk, Kateryna" userId="S::qtnzkty@ucl.ac.uk::cb307cb3-d9b4-4d36-9b89-3901f3a158b0" providerId="AD" clId="Web-{07C1AB0E-BBED-48B6-9561-7153B766A051}" dt="2022-05-24T14:17:28.848" v="24" actId="1076"/>
          <ac:spMkLst>
            <pc:docMk/>
            <pc:sldMk cId="539318141" sldId="259"/>
            <ac:spMk id="4" creationId="{00000000-0000-0000-0000-000000000000}"/>
          </ac:spMkLst>
        </pc:spChg>
      </pc:sldChg>
      <pc:sldChg chg="addSp modSp">
        <pc:chgData name="Tyzhuk, Kateryna" userId="S::qtnzkty@ucl.ac.uk::cb307cb3-d9b4-4d36-9b89-3901f3a158b0" providerId="AD" clId="Web-{07C1AB0E-BBED-48B6-9561-7153B766A051}" dt="2022-05-24T14:20:43.072" v="50" actId="1076"/>
        <pc:sldMkLst>
          <pc:docMk/>
          <pc:sldMk cId="694217803" sldId="260"/>
        </pc:sldMkLst>
        <pc:spChg chg="add mod">
          <ac:chgData name="Tyzhuk, Kateryna" userId="S::qtnzkty@ucl.ac.uk::cb307cb3-d9b4-4d36-9b89-3901f3a158b0" providerId="AD" clId="Web-{07C1AB0E-BBED-48B6-9561-7153B766A051}" dt="2022-05-24T14:20:10.587" v="44" actId="1076"/>
          <ac:spMkLst>
            <pc:docMk/>
            <pc:sldMk cId="694217803" sldId="260"/>
            <ac:spMk id="2" creationId="{283D15F6-4091-33B9-A0E1-B97268D749A1}"/>
          </ac:spMkLst>
        </pc:spChg>
        <pc:spChg chg="mod">
          <ac:chgData name="Tyzhuk, Kateryna" userId="S::qtnzkty@ucl.ac.uk::cb307cb3-d9b4-4d36-9b89-3901f3a158b0" providerId="AD" clId="Web-{07C1AB0E-BBED-48B6-9561-7153B766A051}" dt="2022-05-24T14:20:39.822" v="49" actId="1076"/>
          <ac:spMkLst>
            <pc:docMk/>
            <pc:sldMk cId="694217803" sldId="260"/>
            <ac:spMk id="3" creationId="{00000000-0000-0000-0000-000000000000}"/>
          </ac:spMkLst>
        </pc:spChg>
        <pc:spChg chg="mod">
          <ac:chgData name="Tyzhuk, Kateryna" userId="S::qtnzkty@ucl.ac.uk::cb307cb3-d9b4-4d36-9b89-3901f3a158b0" providerId="AD" clId="Web-{07C1AB0E-BBED-48B6-9561-7153B766A051}" dt="2022-05-24T14:20:43.072" v="50" actId="1076"/>
          <ac:spMkLst>
            <pc:docMk/>
            <pc:sldMk cId="694217803" sldId="260"/>
            <ac:spMk id="4" creationId="{00000000-0000-0000-0000-000000000000}"/>
          </ac:spMkLst>
        </pc:spChg>
      </pc:sldChg>
      <pc:sldChg chg="modSp">
        <pc:chgData name="Tyzhuk, Kateryna" userId="S::qtnzkty@ucl.ac.uk::cb307cb3-d9b4-4d36-9b89-3901f3a158b0" providerId="AD" clId="Web-{07C1AB0E-BBED-48B6-9561-7153B766A051}" dt="2022-05-24T14:21:26.417" v="54" actId="1076"/>
        <pc:sldMkLst>
          <pc:docMk/>
          <pc:sldMk cId="2587483890" sldId="261"/>
        </pc:sldMkLst>
        <pc:spChg chg="mod">
          <ac:chgData name="Tyzhuk, Kateryna" userId="S::qtnzkty@ucl.ac.uk::cb307cb3-d9b4-4d36-9b89-3901f3a158b0" providerId="AD" clId="Web-{07C1AB0E-BBED-48B6-9561-7153B766A051}" dt="2022-05-24T14:21:26.417" v="54" actId="1076"/>
          <ac:spMkLst>
            <pc:docMk/>
            <pc:sldMk cId="2587483890" sldId="261"/>
            <ac:spMk id="6" creationId="{22F4C7CA-8B21-8C42-8BF1-DA05329A85D7}"/>
          </ac:spMkLst>
        </pc:spChg>
      </pc:sldChg>
      <pc:sldChg chg="del">
        <pc:chgData name="Tyzhuk, Kateryna" userId="S::qtnzkty@ucl.ac.uk::cb307cb3-d9b4-4d36-9b89-3901f3a158b0" providerId="AD" clId="Web-{07C1AB0E-BBED-48B6-9561-7153B766A051}" dt="2022-05-24T14:18:05.959" v="30"/>
        <pc:sldMkLst>
          <pc:docMk/>
          <pc:sldMk cId="1396908671" sldId="262"/>
        </pc:sldMkLst>
      </pc:sldChg>
      <pc:sldChg chg="del">
        <pc:chgData name="Tyzhuk, Kateryna" userId="S::qtnzkty@ucl.ac.uk::cb307cb3-d9b4-4d36-9b89-3901f3a158b0" providerId="AD" clId="Web-{07C1AB0E-BBED-48B6-9561-7153B766A051}" dt="2022-05-24T14:22:03.059" v="58"/>
        <pc:sldMkLst>
          <pc:docMk/>
          <pc:sldMk cId="1634365128" sldId="263"/>
        </pc:sldMkLst>
      </pc:sldChg>
      <pc:sldChg chg="addSp modSp modNotes">
        <pc:chgData name="Tyzhuk, Kateryna" userId="S::qtnzkty@ucl.ac.uk::cb307cb3-d9b4-4d36-9b89-3901f3a158b0" providerId="AD" clId="Web-{07C1AB0E-BBED-48B6-9561-7153B766A051}" dt="2022-05-24T15:09:33.307" v="428"/>
        <pc:sldMkLst>
          <pc:docMk/>
          <pc:sldMk cId="1719077639" sldId="264"/>
        </pc:sldMkLst>
        <pc:spChg chg="mod">
          <ac:chgData name="Tyzhuk, Kateryna" userId="S::qtnzkty@ucl.ac.uk::cb307cb3-d9b4-4d36-9b89-3901f3a158b0" providerId="AD" clId="Web-{07C1AB0E-BBED-48B6-9561-7153B766A051}" dt="2022-05-24T14:27:03.504" v="146" actId="1076"/>
          <ac:spMkLst>
            <pc:docMk/>
            <pc:sldMk cId="1719077639" sldId="264"/>
            <ac:spMk id="2" creationId="{00000000-0000-0000-0000-000000000000}"/>
          </ac:spMkLst>
        </pc:spChg>
        <pc:spChg chg="mod">
          <ac:chgData name="Tyzhuk, Kateryna" userId="S::qtnzkty@ucl.ac.uk::cb307cb3-d9b4-4d36-9b89-3901f3a158b0" providerId="AD" clId="Web-{07C1AB0E-BBED-48B6-9561-7153B766A051}" dt="2022-05-24T14:32:35.576" v="178" actId="1076"/>
          <ac:spMkLst>
            <pc:docMk/>
            <pc:sldMk cId="1719077639" sldId="264"/>
            <ac:spMk id="3" creationId="{5F87D387-FCBA-8D45-99C0-3520022C471B}"/>
          </ac:spMkLst>
        </pc:spChg>
        <pc:spChg chg="add mod">
          <ac:chgData name="Tyzhuk, Kateryna" userId="S::qtnzkty@ucl.ac.uk::cb307cb3-d9b4-4d36-9b89-3901f3a158b0" providerId="AD" clId="Web-{07C1AB0E-BBED-48B6-9561-7153B766A051}" dt="2022-05-24T14:35:29.674" v="212" actId="1076"/>
          <ac:spMkLst>
            <pc:docMk/>
            <pc:sldMk cId="1719077639" sldId="264"/>
            <ac:spMk id="5" creationId="{CEDFC09E-429F-16F6-25D2-0FE7723F626D}"/>
          </ac:spMkLst>
        </pc:spChg>
        <pc:spChg chg="add mod">
          <ac:chgData name="Tyzhuk, Kateryna" userId="S::qtnzkty@ucl.ac.uk::cb307cb3-d9b4-4d36-9b89-3901f3a158b0" providerId="AD" clId="Web-{07C1AB0E-BBED-48B6-9561-7153B766A051}" dt="2022-05-24T14:35:58.534" v="219" actId="1076"/>
          <ac:spMkLst>
            <pc:docMk/>
            <pc:sldMk cId="1719077639" sldId="264"/>
            <ac:spMk id="6" creationId="{E2AF72AB-C5E2-FEA0-2632-BC3D8ECC7423}"/>
          </ac:spMkLst>
        </pc:spChg>
        <pc:spChg chg="add mod">
          <ac:chgData name="Tyzhuk, Kateryna" userId="S::qtnzkty@ucl.ac.uk::cb307cb3-d9b4-4d36-9b89-3901f3a158b0" providerId="AD" clId="Web-{07C1AB0E-BBED-48B6-9561-7153B766A051}" dt="2022-05-24T14:38:18.116" v="227" actId="14100"/>
          <ac:spMkLst>
            <pc:docMk/>
            <pc:sldMk cId="1719077639" sldId="264"/>
            <ac:spMk id="7" creationId="{BACD4439-887A-4EC6-EAA9-946AA11E25B6}"/>
          </ac:spMkLst>
        </pc:spChg>
        <pc:picChg chg="add mod">
          <ac:chgData name="Tyzhuk, Kateryna" userId="S::qtnzkty@ucl.ac.uk::cb307cb3-d9b4-4d36-9b89-3901f3a158b0" providerId="AD" clId="Web-{07C1AB0E-BBED-48B6-9561-7153B766A051}" dt="2022-05-24T14:35:26.674" v="211" actId="1076"/>
          <ac:picMkLst>
            <pc:docMk/>
            <pc:sldMk cId="1719077639" sldId="264"/>
            <ac:picMk id="4" creationId="{35C212E4-999B-C50A-D687-CED0B6DDD1E7}"/>
          </ac:picMkLst>
        </pc:picChg>
      </pc:sldChg>
      <pc:sldChg chg="addSp delSp modSp del">
        <pc:chgData name="Tyzhuk, Kateryna" userId="S::qtnzkty@ucl.ac.uk::cb307cb3-d9b4-4d36-9b89-3901f3a158b0" providerId="AD" clId="Web-{07C1AB0E-BBED-48B6-9561-7153B766A051}" dt="2022-05-24T15:18:07.555" v="548"/>
        <pc:sldMkLst>
          <pc:docMk/>
          <pc:sldMk cId="327254222" sldId="265"/>
        </pc:sldMkLst>
        <pc:spChg chg="del mod">
          <ac:chgData name="Tyzhuk, Kateryna" userId="S::qtnzkty@ucl.ac.uk::cb307cb3-d9b4-4d36-9b89-3901f3a158b0" providerId="AD" clId="Web-{07C1AB0E-BBED-48B6-9561-7153B766A051}" dt="2022-05-24T15:11:15.591" v="469"/>
          <ac:spMkLst>
            <pc:docMk/>
            <pc:sldMk cId="327254222" sldId="265"/>
            <ac:spMk id="2" creationId="{00000000-0000-0000-0000-000000000000}"/>
          </ac:spMkLst>
        </pc:spChg>
        <pc:spChg chg="mod">
          <ac:chgData name="Tyzhuk, Kateryna" userId="S::qtnzkty@ucl.ac.uk::cb307cb3-d9b4-4d36-9b89-3901f3a158b0" providerId="AD" clId="Web-{07C1AB0E-BBED-48B6-9561-7153B766A051}" dt="2022-05-24T15:16:18.802" v="510" actId="20577"/>
          <ac:spMkLst>
            <pc:docMk/>
            <pc:sldMk cId="327254222" sldId="265"/>
            <ac:spMk id="3" creationId="{5F87D387-FCBA-8D45-99C0-3520022C471B}"/>
          </ac:spMkLst>
        </pc:spChg>
        <pc:spChg chg="add mod">
          <ac:chgData name="Tyzhuk, Kateryna" userId="S::qtnzkty@ucl.ac.uk::cb307cb3-d9b4-4d36-9b89-3901f3a158b0" providerId="AD" clId="Web-{07C1AB0E-BBED-48B6-9561-7153B766A051}" dt="2022-05-24T15:11:05.997" v="461" actId="1076"/>
          <ac:spMkLst>
            <pc:docMk/>
            <pc:sldMk cId="327254222" sldId="265"/>
            <ac:spMk id="5" creationId="{3483DBE1-9E8F-45E6-F5C1-F4B226E08BF5}"/>
          </ac:spMkLst>
        </pc:spChg>
      </pc:sldChg>
      <pc:sldChg chg="addSp delSp modSp modNotes">
        <pc:chgData name="Tyzhuk, Kateryna" userId="S::qtnzkty@ucl.ac.uk::cb307cb3-d9b4-4d36-9b89-3901f3a158b0" providerId="AD" clId="Web-{07C1AB0E-BBED-48B6-9561-7153B766A051}" dt="2022-05-24T15:41:27.484" v="1292"/>
        <pc:sldMkLst>
          <pc:docMk/>
          <pc:sldMk cId="1930361013" sldId="266"/>
        </pc:sldMkLst>
        <pc:spChg chg="mod">
          <ac:chgData name="Tyzhuk, Kateryna" userId="S::qtnzkty@ucl.ac.uk::cb307cb3-d9b4-4d36-9b89-3901f3a158b0" providerId="AD" clId="Web-{07C1AB0E-BBED-48B6-9561-7153B766A051}" dt="2022-05-24T15:20:56.372" v="599" actId="1076"/>
          <ac:spMkLst>
            <pc:docMk/>
            <pc:sldMk cId="1930361013" sldId="266"/>
            <ac:spMk id="2" creationId="{00000000-0000-0000-0000-000000000000}"/>
          </ac:spMkLst>
        </pc:spChg>
        <pc:spChg chg="mod">
          <ac:chgData name="Tyzhuk, Kateryna" userId="S::qtnzkty@ucl.ac.uk::cb307cb3-d9b4-4d36-9b89-3901f3a158b0" providerId="AD" clId="Web-{07C1AB0E-BBED-48B6-9561-7153B766A051}" dt="2022-05-24T15:21:00.529" v="600" actId="1076"/>
          <ac:spMkLst>
            <pc:docMk/>
            <pc:sldMk cId="1930361013" sldId="266"/>
            <ac:spMk id="3" creationId="{5F87D387-FCBA-8D45-99C0-3520022C471B}"/>
          </ac:spMkLst>
        </pc:spChg>
        <pc:spChg chg="mod">
          <ac:chgData name="Tyzhuk, Kateryna" userId="S::qtnzkty@ucl.ac.uk::cb307cb3-d9b4-4d36-9b89-3901f3a158b0" providerId="AD" clId="Web-{07C1AB0E-BBED-48B6-9561-7153B766A051}" dt="2022-05-24T15:21:34.280" v="605" actId="1076"/>
          <ac:spMkLst>
            <pc:docMk/>
            <pc:sldMk cId="1930361013" sldId="266"/>
            <ac:spMk id="4" creationId="{76E3A9CA-3627-2345-A18F-F5CAFE24D13E}"/>
          </ac:spMkLst>
        </pc:spChg>
        <pc:picChg chg="add mod">
          <ac:chgData name="Tyzhuk, Kateryna" userId="S::qtnzkty@ucl.ac.uk::cb307cb3-d9b4-4d36-9b89-3901f3a158b0" providerId="AD" clId="Web-{07C1AB0E-BBED-48B6-9561-7153B766A051}" dt="2022-05-24T15:23:06.938" v="641" actId="1076"/>
          <ac:picMkLst>
            <pc:docMk/>
            <pc:sldMk cId="1930361013" sldId="266"/>
            <ac:picMk id="5" creationId="{5068E4FC-88E1-124B-1259-C4C94105E5BC}"/>
          </ac:picMkLst>
        </pc:picChg>
        <pc:picChg chg="del">
          <ac:chgData name="Tyzhuk, Kateryna" userId="S::qtnzkty@ucl.ac.uk::cb307cb3-d9b4-4d36-9b89-3901f3a158b0" providerId="AD" clId="Web-{07C1AB0E-BBED-48B6-9561-7153B766A051}" dt="2022-05-24T15:20:30.122" v="594"/>
          <ac:picMkLst>
            <pc:docMk/>
            <pc:sldMk cId="1930361013" sldId="266"/>
            <ac:picMk id="3074" creationId="{1CACB0F2-6E5F-E249-9B56-77B8D1B5FDE6}"/>
          </ac:picMkLst>
        </pc:picChg>
      </pc:sldChg>
      <pc:sldChg chg="modSp modNotes">
        <pc:chgData name="Tyzhuk, Kateryna" userId="S::qtnzkty@ucl.ac.uk::cb307cb3-d9b4-4d36-9b89-3901f3a158b0" providerId="AD" clId="Web-{07C1AB0E-BBED-48B6-9561-7153B766A051}" dt="2022-05-24T16:35:21.776" v="1421"/>
        <pc:sldMkLst>
          <pc:docMk/>
          <pc:sldMk cId="2390410067" sldId="267"/>
        </pc:sldMkLst>
        <pc:spChg chg="mod">
          <ac:chgData name="Tyzhuk, Kateryna" userId="S::qtnzkty@ucl.ac.uk::cb307cb3-d9b4-4d36-9b89-3901f3a158b0" providerId="AD" clId="Web-{07C1AB0E-BBED-48B6-9561-7153B766A051}" dt="2022-05-24T15:21:57.311" v="621" actId="1076"/>
          <ac:spMkLst>
            <pc:docMk/>
            <pc:sldMk cId="2390410067" sldId="267"/>
            <ac:spMk id="2" creationId="{00000000-0000-0000-0000-000000000000}"/>
          </ac:spMkLst>
        </pc:spChg>
        <pc:spChg chg="mod">
          <ac:chgData name="Tyzhuk, Kateryna" userId="S::qtnzkty@ucl.ac.uk::cb307cb3-d9b4-4d36-9b89-3901f3a158b0" providerId="AD" clId="Web-{07C1AB0E-BBED-48B6-9561-7153B766A051}" dt="2022-05-24T15:22:00.702" v="622" actId="1076"/>
          <ac:spMkLst>
            <pc:docMk/>
            <pc:sldMk cId="2390410067" sldId="267"/>
            <ac:spMk id="3" creationId="{5F87D387-FCBA-8D45-99C0-3520022C471B}"/>
          </ac:spMkLst>
        </pc:spChg>
        <pc:spChg chg="mod">
          <ac:chgData name="Tyzhuk, Kateryna" userId="S::qtnzkty@ucl.ac.uk::cb307cb3-d9b4-4d36-9b89-3901f3a158b0" providerId="AD" clId="Web-{07C1AB0E-BBED-48B6-9561-7153B766A051}" dt="2022-05-24T15:22:07.140" v="624" actId="1076"/>
          <ac:spMkLst>
            <pc:docMk/>
            <pc:sldMk cId="2390410067" sldId="267"/>
            <ac:spMk id="4" creationId="{EBEF61A4-A1D4-A445-B37D-5B6F177AD2E3}"/>
          </ac:spMkLst>
        </pc:spChg>
        <pc:picChg chg="mod">
          <ac:chgData name="Tyzhuk, Kateryna" userId="S::qtnzkty@ucl.ac.uk::cb307cb3-d9b4-4d36-9b89-3901f3a158b0" providerId="AD" clId="Web-{07C1AB0E-BBED-48B6-9561-7153B766A051}" dt="2022-05-24T15:23:13.892" v="643" actId="1076"/>
          <ac:picMkLst>
            <pc:docMk/>
            <pc:sldMk cId="2390410067" sldId="267"/>
            <ac:picMk id="1028" creationId="{EF11AA96-1A04-CA48-BB0A-2C527D8E53E2}"/>
          </ac:picMkLst>
        </pc:picChg>
      </pc:sldChg>
      <pc:sldChg chg="modSp">
        <pc:chgData name="Tyzhuk, Kateryna" userId="S::qtnzkty@ucl.ac.uk::cb307cb3-d9b4-4d36-9b89-3901f3a158b0" providerId="AD" clId="Web-{07C1AB0E-BBED-48B6-9561-7153B766A051}" dt="2022-05-24T15:22:46.188" v="639" actId="1076"/>
        <pc:sldMkLst>
          <pc:docMk/>
          <pc:sldMk cId="3864705819" sldId="268"/>
        </pc:sldMkLst>
        <pc:spChg chg="mod">
          <ac:chgData name="Tyzhuk, Kateryna" userId="S::qtnzkty@ucl.ac.uk::cb307cb3-d9b4-4d36-9b89-3901f3a158b0" providerId="AD" clId="Web-{07C1AB0E-BBED-48B6-9561-7153B766A051}" dt="2022-05-24T15:22:17.296" v="627" actId="1076"/>
          <ac:spMkLst>
            <pc:docMk/>
            <pc:sldMk cId="3864705819" sldId="268"/>
            <ac:spMk id="2" creationId="{00000000-0000-0000-0000-000000000000}"/>
          </ac:spMkLst>
        </pc:spChg>
        <pc:spChg chg="mod">
          <ac:chgData name="Tyzhuk, Kateryna" userId="S::qtnzkty@ucl.ac.uk::cb307cb3-d9b4-4d36-9b89-3901f3a158b0" providerId="AD" clId="Web-{07C1AB0E-BBED-48B6-9561-7153B766A051}" dt="2022-05-24T15:22:37.391" v="637" actId="1076"/>
          <ac:spMkLst>
            <pc:docMk/>
            <pc:sldMk cId="3864705819" sldId="268"/>
            <ac:spMk id="3" creationId="{5F87D387-FCBA-8D45-99C0-3520022C471B}"/>
          </ac:spMkLst>
        </pc:spChg>
        <pc:spChg chg="mod">
          <ac:chgData name="Tyzhuk, Kateryna" userId="S::qtnzkty@ucl.ac.uk::cb307cb3-d9b4-4d36-9b89-3901f3a158b0" providerId="AD" clId="Web-{07C1AB0E-BBED-48B6-9561-7153B766A051}" dt="2022-05-24T15:22:46.188" v="639" actId="1076"/>
          <ac:spMkLst>
            <pc:docMk/>
            <pc:sldMk cId="3864705819" sldId="268"/>
            <ac:spMk id="4" creationId="{BE0FF065-4759-694B-B6CF-17CCA873C580}"/>
          </ac:spMkLst>
        </pc:spChg>
        <pc:picChg chg="mod">
          <ac:chgData name="Tyzhuk, Kateryna" userId="S::qtnzkty@ucl.ac.uk::cb307cb3-d9b4-4d36-9b89-3901f3a158b0" providerId="AD" clId="Web-{07C1AB0E-BBED-48B6-9561-7153B766A051}" dt="2022-05-24T15:22:40.891" v="638" actId="1076"/>
          <ac:picMkLst>
            <pc:docMk/>
            <pc:sldMk cId="3864705819" sldId="268"/>
            <ac:picMk id="2050" creationId="{A5F73D0D-1AFA-8B47-BF78-9855F7F3968C}"/>
          </ac:picMkLst>
        </pc:picChg>
      </pc:sldChg>
      <pc:sldChg chg="addSp modSp modNotes">
        <pc:chgData name="Tyzhuk, Kateryna" userId="S::qtnzkty@ucl.ac.uk::cb307cb3-d9b4-4d36-9b89-3901f3a158b0" providerId="AD" clId="Web-{07C1AB0E-BBED-48B6-9561-7153B766A051}" dt="2022-05-24T15:13:30.532" v="500"/>
        <pc:sldMkLst>
          <pc:docMk/>
          <pc:sldMk cId="1336369822" sldId="269"/>
        </pc:sldMkLst>
        <pc:spChg chg="mod">
          <ac:chgData name="Tyzhuk, Kateryna" userId="S::qtnzkty@ucl.ac.uk::cb307cb3-d9b4-4d36-9b89-3901f3a158b0" providerId="AD" clId="Web-{07C1AB0E-BBED-48B6-9561-7153B766A051}" dt="2022-05-24T15:10:38.559" v="449" actId="1076"/>
          <ac:spMkLst>
            <pc:docMk/>
            <pc:sldMk cId="1336369822" sldId="269"/>
            <ac:spMk id="2" creationId="{00000000-0000-0000-0000-000000000000}"/>
          </ac:spMkLst>
        </pc:spChg>
        <pc:spChg chg="add mod">
          <ac:chgData name="Tyzhuk, Kateryna" userId="S::qtnzkty@ucl.ac.uk::cb307cb3-d9b4-4d36-9b89-3901f3a158b0" providerId="AD" clId="Web-{07C1AB0E-BBED-48B6-9561-7153B766A051}" dt="2022-05-24T15:10:43.965" v="450" actId="1076"/>
          <ac:spMkLst>
            <pc:docMk/>
            <pc:sldMk cId="1336369822" sldId="269"/>
            <ac:spMk id="3" creationId="{BD62F0C9-D373-F431-205F-7AB9B5105040}"/>
          </ac:spMkLst>
        </pc:spChg>
        <pc:spChg chg="mod">
          <ac:chgData name="Tyzhuk, Kateryna" userId="S::qtnzkty@ucl.ac.uk::cb307cb3-d9b4-4d36-9b89-3901f3a158b0" providerId="AD" clId="Web-{07C1AB0E-BBED-48B6-9561-7153B766A051}" dt="2022-05-24T15:10:29.981" v="448" actId="1076"/>
          <ac:spMkLst>
            <pc:docMk/>
            <pc:sldMk cId="1336369822" sldId="269"/>
            <ac:spMk id="4" creationId="{C25192AD-495D-6B44-A0EB-8F82ED389B3F}"/>
          </ac:spMkLst>
        </pc:spChg>
        <pc:spChg chg="mod">
          <ac:chgData name="Tyzhuk, Kateryna" userId="S::qtnzkty@ucl.ac.uk::cb307cb3-d9b4-4d36-9b89-3901f3a158b0" providerId="AD" clId="Web-{07C1AB0E-BBED-48B6-9561-7153B766A051}" dt="2022-05-24T15:11:34.592" v="471" actId="1076"/>
          <ac:spMkLst>
            <pc:docMk/>
            <pc:sldMk cId="1336369822" sldId="269"/>
            <ac:spMk id="11" creationId="{8372C95C-779A-044A-AA0D-0D2423CF43BA}"/>
          </ac:spMkLst>
        </pc:spChg>
        <pc:picChg chg="mod">
          <ac:chgData name="Tyzhuk, Kateryna" userId="S::qtnzkty@ucl.ac.uk::cb307cb3-d9b4-4d36-9b89-3901f3a158b0" providerId="AD" clId="Web-{07C1AB0E-BBED-48B6-9561-7153B766A051}" dt="2022-05-24T15:11:37.482" v="472" actId="1076"/>
          <ac:picMkLst>
            <pc:docMk/>
            <pc:sldMk cId="1336369822" sldId="269"/>
            <ac:picMk id="10" creationId="{BBE4139B-A74B-4946-BB81-A51D990DFF3F}"/>
          </ac:picMkLst>
        </pc:picChg>
      </pc:sldChg>
      <pc:sldChg chg="addSp modSp modNotes">
        <pc:chgData name="Tyzhuk, Kateryna" userId="S::qtnzkty@ucl.ac.uk::cb307cb3-d9b4-4d36-9b89-3901f3a158b0" providerId="AD" clId="Web-{07C1AB0E-BBED-48B6-9561-7153B766A051}" dt="2022-05-24T15:18:05.462" v="547"/>
        <pc:sldMkLst>
          <pc:docMk/>
          <pc:sldMk cId="4239011028" sldId="270"/>
        </pc:sldMkLst>
        <pc:spChg chg="mod">
          <ac:chgData name="Tyzhuk, Kateryna" userId="S::qtnzkty@ucl.ac.uk::cb307cb3-d9b4-4d36-9b89-3901f3a158b0" providerId="AD" clId="Web-{07C1AB0E-BBED-48B6-9561-7153B766A051}" dt="2022-05-24T15:17:40.164" v="540" actId="1076"/>
          <ac:spMkLst>
            <pc:docMk/>
            <pc:sldMk cId="4239011028" sldId="270"/>
            <ac:spMk id="2" creationId="{00000000-0000-0000-0000-000000000000}"/>
          </ac:spMkLst>
        </pc:spChg>
        <pc:spChg chg="add mod">
          <ac:chgData name="Tyzhuk, Kateryna" userId="S::qtnzkty@ucl.ac.uk::cb307cb3-d9b4-4d36-9b89-3901f3a158b0" providerId="AD" clId="Web-{07C1AB0E-BBED-48B6-9561-7153B766A051}" dt="2022-05-24T15:14:27.549" v="505" actId="1076"/>
          <ac:spMkLst>
            <pc:docMk/>
            <pc:sldMk cId="4239011028" sldId="270"/>
            <ac:spMk id="3" creationId="{1197C700-273C-DD93-5C43-B40DD5411C22}"/>
          </ac:spMkLst>
        </pc:spChg>
        <pc:spChg chg="mod">
          <ac:chgData name="Tyzhuk, Kateryna" userId="S::qtnzkty@ucl.ac.uk::cb307cb3-d9b4-4d36-9b89-3901f3a158b0" providerId="AD" clId="Web-{07C1AB0E-BBED-48B6-9561-7153B766A051}" dt="2022-05-24T15:14:32.409" v="506" actId="1076"/>
          <ac:spMkLst>
            <pc:docMk/>
            <pc:sldMk cId="4239011028" sldId="270"/>
            <ac:spMk id="4" creationId="{C25192AD-495D-6B44-A0EB-8F82ED389B3F}"/>
          </ac:spMkLst>
        </pc:spChg>
      </pc:sldChg>
    </pc:docChg>
  </pc:docChgLst>
  <pc:docChgLst>
    <pc:chgData name="Tyzhuk, Kateryna" userId="S::qtnzkty@ucl.ac.uk::cb307cb3-d9b4-4d36-9b89-3901f3a158b0" providerId="AD" clId="Web-{15BA5487-2BBD-42D0-9641-08DF10DEF513}"/>
    <pc:docChg chg="modSld">
      <pc:chgData name="Tyzhuk, Kateryna" userId="S::qtnzkty@ucl.ac.uk::cb307cb3-d9b4-4d36-9b89-3901f3a158b0" providerId="AD" clId="Web-{15BA5487-2BBD-42D0-9641-08DF10DEF513}" dt="2022-04-06T18:47:55.196" v="1"/>
      <pc:docMkLst>
        <pc:docMk/>
      </pc:docMkLst>
      <pc:sldChg chg="mod modShow">
        <pc:chgData name="Tyzhuk, Kateryna" userId="S::qtnzkty@ucl.ac.uk::cb307cb3-d9b4-4d36-9b89-3901f3a158b0" providerId="AD" clId="Web-{15BA5487-2BBD-42D0-9641-08DF10DEF513}" dt="2022-04-06T18:47:55.196" v="1"/>
        <pc:sldMkLst>
          <pc:docMk/>
          <pc:sldMk cId="1823989089" sldId="256"/>
        </pc:sldMkLst>
      </pc:sldChg>
    </pc:docChg>
  </pc:docChgLst>
  <pc:docChgLst>
    <pc:chgData name="Iba, Beyza" userId="S::dtnvbib@ucl.ac.uk::bbc3a211-fa8e-4a2b-a7f5-a15de4e070df" providerId="AD" clId="Web-{02E6E225-726A-4640-A3F1-F3D32C5C9B82}"/>
    <pc:docChg chg="modSld">
      <pc:chgData name="Iba, Beyza" userId="S::dtnvbib@ucl.ac.uk::bbc3a211-fa8e-4a2b-a7f5-a15de4e070df" providerId="AD" clId="Web-{02E6E225-726A-4640-A3F1-F3D32C5C9B82}" dt="2022-04-25T01:10:32.094" v="3" actId="20577"/>
      <pc:docMkLst>
        <pc:docMk/>
      </pc:docMkLst>
      <pc:sldChg chg="addSp delSp modSp">
        <pc:chgData name="Iba, Beyza" userId="S::dtnvbib@ucl.ac.uk::bbc3a211-fa8e-4a2b-a7f5-a15de4e070df" providerId="AD" clId="Web-{02E6E225-726A-4640-A3F1-F3D32C5C9B82}" dt="2022-04-25T01:10:32.094" v="3" actId="20577"/>
        <pc:sldMkLst>
          <pc:docMk/>
          <pc:sldMk cId="1823989089" sldId="256"/>
        </pc:sldMkLst>
        <pc:spChg chg="add del">
          <ac:chgData name="Iba, Beyza" userId="S::dtnvbib@ucl.ac.uk::bbc3a211-fa8e-4a2b-a7f5-a15de4e070df" providerId="AD" clId="Web-{02E6E225-726A-4640-A3F1-F3D32C5C9B82}" dt="2022-04-25T01:10:16.375" v="1"/>
          <ac:spMkLst>
            <pc:docMk/>
            <pc:sldMk cId="1823989089" sldId="256"/>
            <ac:spMk id="3" creationId="{AE57D922-54D4-9ACF-4168-DE06A8F1DB9F}"/>
          </ac:spMkLst>
        </pc:spChg>
        <pc:spChg chg="mod">
          <ac:chgData name="Iba, Beyza" userId="S::dtnvbib@ucl.ac.uk::bbc3a211-fa8e-4a2b-a7f5-a15de4e070df" providerId="AD" clId="Web-{02E6E225-726A-4640-A3F1-F3D32C5C9B82}" dt="2022-04-25T01:10:32.094" v="3" actId="20577"/>
          <ac:spMkLst>
            <pc:docMk/>
            <pc:sldMk cId="1823989089" sldId="256"/>
            <ac:spMk id="4" creationId="{94766498-4B4F-D547-A330-E316FE03FFEB}"/>
          </ac:spMkLst>
        </pc:spChg>
      </pc:sldChg>
    </pc:docChg>
  </pc:docChgLst>
  <pc:docChgLst>
    <pc:chgData name="Iba, Beyza" userId="S::dtnvbib@ucl.ac.uk::bbc3a211-fa8e-4a2b-a7f5-a15de4e070df" providerId="AD" clId="Web-{BB8BF96F-21F8-AFBD-8D38-25B8AE8EEACF}"/>
    <pc:docChg chg="addSld">
      <pc:chgData name="Iba, Beyza" userId="S::dtnvbib@ucl.ac.uk::bbc3a211-fa8e-4a2b-a7f5-a15de4e070df" providerId="AD" clId="Web-{BB8BF96F-21F8-AFBD-8D38-25B8AE8EEACF}" dt="2022-05-27T20:26:59.812" v="0"/>
      <pc:docMkLst>
        <pc:docMk/>
      </pc:docMkLst>
      <pc:sldChg chg="new">
        <pc:chgData name="Iba, Beyza" userId="S::dtnvbib@ucl.ac.uk::bbc3a211-fa8e-4a2b-a7f5-a15de4e070df" providerId="AD" clId="Web-{BB8BF96F-21F8-AFBD-8D38-25B8AE8EEACF}" dt="2022-05-27T20:26:59.812" v="0"/>
        <pc:sldMkLst>
          <pc:docMk/>
          <pc:sldMk cId="2604795884"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6A050-FE8C-403C-8C40-DB9AB4EC802E}" type="datetimeFigureOut">
              <a:rPr lang="tr-TR" smtClean="0"/>
              <a:t>27.05.2022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902B3-F329-45AE-A639-2B42DDDB1630}" type="slidenum">
              <a:rPr lang="tr-TR" smtClean="0"/>
              <a:t>‹#›</a:t>
            </a:fld>
            <a:endParaRPr lang="tr-TR"/>
          </a:p>
        </p:txBody>
      </p:sp>
    </p:spTree>
    <p:extLst>
      <p:ext uri="{BB962C8B-B14F-4D97-AF65-F5344CB8AC3E}">
        <p14:creationId xmlns:p14="http://schemas.microsoft.com/office/powerpoint/2010/main" val="256108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this presentation, unit 3 of the ECE Module will be critically reviewed to bring suggestions to make it more international.</a:t>
            </a:r>
          </a:p>
          <a:p>
            <a:r>
              <a:rPr lang="en-US" sz="1200" kern="1200">
                <a:solidFill>
                  <a:schemeClr val="tx1"/>
                </a:solidFill>
                <a:effectLst/>
                <a:latin typeface="+mn-lt"/>
                <a:ea typeface="+mn-ea"/>
                <a:cs typeface="+mn-cs"/>
              </a:rPr>
              <a:t>We will first discuss the reasons why we choose this unit.</a:t>
            </a:r>
          </a:p>
          <a:p>
            <a:r>
              <a:rPr lang="en-US" sz="1200" kern="1200">
                <a:solidFill>
                  <a:schemeClr val="tx1"/>
                </a:solidFill>
                <a:effectLst/>
                <a:latin typeface="+mn-lt"/>
                <a:ea typeface="+mn-ea"/>
                <a:cs typeface="+mn-cs"/>
              </a:rPr>
              <a:t>And then we will mention</a:t>
            </a:r>
            <a:r>
              <a:rPr lang="tr-TR" sz="1200" kern="1200">
                <a:solidFill>
                  <a:schemeClr val="tx1"/>
                </a:solidFill>
                <a:effectLst/>
                <a:latin typeface="+mn-lt"/>
                <a:ea typeface="+mn-ea"/>
                <a:cs typeface="+mn-cs"/>
              </a:rPr>
              <a:t> from</a:t>
            </a:r>
            <a:r>
              <a:rPr lang="en-US" sz="1200" kern="1200">
                <a:solidFill>
                  <a:schemeClr val="tx1"/>
                </a:solidFill>
                <a:effectLst/>
                <a:latin typeface="+mn-lt"/>
                <a:ea typeface="+mn-ea"/>
                <a:cs typeface="+mn-cs"/>
              </a:rPr>
              <a:t> our experiences while we were studying and lastly, we will try to bring suggestions to make it more internationally comprehensive</a:t>
            </a:r>
          </a:p>
        </p:txBody>
      </p:sp>
      <p:sp>
        <p:nvSpPr>
          <p:cNvPr id="4" name="Slide Number Placeholder 3"/>
          <p:cNvSpPr>
            <a:spLocks noGrp="1"/>
          </p:cNvSpPr>
          <p:nvPr>
            <p:ph type="sldNum" sz="quarter" idx="10"/>
          </p:nvPr>
        </p:nvSpPr>
        <p:spPr/>
        <p:txBody>
          <a:bodyPr/>
          <a:lstStyle/>
          <a:p>
            <a:fld id="{771902B3-F329-45AE-A639-2B42DDDB1630}" type="slidenum">
              <a:rPr lang="tr-TR" smtClean="0"/>
              <a:t>1</a:t>
            </a:fld>
            <a:endParaRPr lang="tr-TR"/>
          </a:p>
        </p:txBody>
      </p:sp>
    </p:spTree>
    <p:extLst>
      <p:ext uri="{BB962C8B-B14F-4D97-AF65-F5344CB8AC3E}">
        <p14:creationId xmlns:p14="http://schemas.microsoft.com/office/powerpoint/2010/main" val="70279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growing number of scholars express their concerns about a decline in children`s play, particularly outdoor play. This issue can be explained by the risk aversive perceptions of adults that assume main responsibilities over young children, that is parents, caretakers or educators. As a result, despite of natural “appetite” for risky situations as a prompt to development and learning, children tend to engage less in risky play. Therefore, children are insufficiently exposed to the opportunities to learn about challenges and limits. Most of the current research on this subject originates from Nordic countries due to the overall disposition of these nations to outdoor and risk-taking activities. However, there are also some studies from Australia and only one comparative study on the topic that investigates risky play in five European countries </a:t>
            </a:r>
            <a:r>
              <a:rPr lang="en-US" sz="1200" b="0" kern="1200">
                <a:solidFill>
                  <a:schemeClr val="tx1"/>
                </a:solidFill>
                <a:effectLst/>
                <a:latin typeface="+mn-lt"/>
                <a:ea typeface="+mn-ea"/>
                <a:cs typeface="+mn-cs"/>
              </a:rPr>
              <a:t>- </a:t>
            </a:r>
            <a:r>
              <a:rPr lang="en-US" b="0"/>
              <a:t>Greece, Portugal, Norway, Estonia and Croatia, which demonstrates the knowledge gap in this field. </a:t>
            </a:r>
            <a:endParaRPr lang="tr-TR"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11</a:t>
            </a:fld>
            <a:endParaRPr lang="tr-TR"/>
          </a:p>
        </p:txBody>
      </p:sp>
    </p:spTree>
    <p:extLst>
      <p:ext uri="{BB962C8B-B14F-4D97-AF65-F5344CB8AC3E}">
        <p14:creationId xmlns:p14="http://schemas.microsoft.com/office/powerpoint/2010/main" val="291858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Video </a:t>
            </a:r>
            <a:r>
              <a:rPr lang="tr-TR" err="1"/>
              <a:t>resources</a:t>
            </a:r>
            <a:r>
              <a:rPr lang="tr-TR"/>
              <a:t> </a:t>
            </a:r>
            <a:r>
              <a:rPr lang="tr-TR" err="1"/>
              <a:t>are</a:t>
            </a:r>
            <a:r>
              <a:rPr lang="tr-TR"/>
              <a:t> </a:t>
            </a:r>
            <a:r>
              <a:rPr lang="tr-TR" err="1"/>
              <a:t>commonly</a:t>
            </a:r>
            <a:r>
              <a:rPr lang="tr-TR"/>
              <a:t> </a:t>
            </a:r>
            <a:r>
              <a:rPr lang="tr-TR" err="1"/>
              <a:t>used</a:t>
            </a:r>
            <a:r>
              <a:rPr lang="tr-TR"/>
              <a:t> </a:t>
            </a:r>
            <a:r>
              <a:rPr lang="tr-TR" err="1"/>
              <a:t>by</a:t>
            </a:r>
            <a:r>
              <a:rPr lang="tr-TR"/>
              <a:t> </a:t>
            </a:r>
            <a:r>
              <a:rPr lang="tr-TR" err="1"/>
              <a:t>the</a:t>
            </a:r>
            <a:r>
              <a:rPr lang="tr-TR"/>
              <a:t> </a:t>
            </a:r>
            <a:r>
              <a:rPr lang="tr-TR" err="1"/>
              <a:t>programme</a:t>
            </a:r>
            <a:r>
              <a:rPr lang="tr-TR"/>
              <a:t> </a:t>
            </a:r>
            <a:r>
              <a:rPr lang="tr-TR" err="1"/>
              <a:t>leaders</a:t>
            </a:r>
            <a:r>
              <a:rPr lang="tr-TR"/>
              <a:t> at </a:t>
            </a:r>
            <a:r>
              <a:rPr lang="tr-TR" err="1"/>
              <a:t>the</a:t>
            </a:r>
            <a:r>
              <a:rPr lang="tr-TR"/>
              <a:t> moment. </a:t>
            </a:r>
            <a:r>
              <a:rPr lang="tr-TR" err="1"/>
              <a:t>However</a:t>
            </a:r>
            <a:r>
              <a:rPr lang="tr-TR"/>
              <a:t>, since </a:t>
            </a:r>
            <a:r>
              <a:rPr lang="tr-TR" err="1"/>
              <a:t>most</a:t>
            </a:r>
            <a:r>
              <a:rPr lang="tr-TR"/>
              <a:t> of </a:t>
            </a:r>
            <a:r>
              <a:rPr lang="tr-TR" err="1"/>
              <a:t>the</a:t>
            </a:r>
            <a:r>
              <a:rPr lang="tr-TR"/>
              <a:t> </a:t>
            </a:r>
            <a:r>
              <a:rPr lang="tr-TR" err="1"/>
              <a:t>videos</a:t>
            </a:r>
            <a:r>
              <a:rPr lang="tr-TR"/>
              <a:t> </a:t>
            </a:r>
            <a:r>
              <a:rPr lang="tr-TR" err="1"/>
              <a:t>from</a:t>
            </a:r>
            <a:r>
              <a:rPr lang="tr-TR"/>
              <a:t> </a:t>
            </a:r>
            <a:r>
              <a:rPr lang="tr-TR" err="1"/>
              <a:t>the</a:t>
            </a:r>
            <a:r>
              <a:rPr lang="tr-TR"/>
              <a:t> </a:t>
            </a:r>
            <a:r>
              <a:rPr lang="tr-TR" err="1"/>
              <a:t>curriculum</a:t>
            </a:r>
            <a:r>
              <a:rPr lang="tr-TR"/>
              <a:t> </a:t>
            </a:r>
            <a:r>
              <a:rPr lang="tr-TR" err="1"/>
              <a:t>display</a:t>
            </a:r>
            <a:r>
              <a:rPr lang="tr-TR"/>
              <a:t> </a:t>
            </a:r>
            <a:r>
              <a:rPr lang="tr-TR" err="1"/>
              <a:t>the</a:t>
            </a:r>
            <a:r>
              <a:rPr lang="tr-TR"/>
              <a:t> UK </a:t>
            </a:r>
            <a:r>
              <a:rPr lang="tr-TR" err="1"/>
              <a:t>context</a:t>
            </a:r>
            <a:r>
              <a:rPr lang="tr-TR"/>
              <a:t>, </a:t>
            </a:r>
            <a:r>
              <a:rPr lang="tr-TR" err="1"/>
              <a:t>we</a:t>
            </a:r>
            <a:r>
              <a:rPr lang="tr-TR"/>
              <a:t> </a:t>
            </a:r>
            <a:r>
              <a:rPr lang="tr-TR" err="1"/>
              <a:t>identified</a:t>
            </a:r>
            <a:r>
              <a:rPr lang="tr-TR"/>
              <a:t> </a:t>
            </a:r>
            <a:r>
              <a:rPr lang="tr-TR" err="1"/>
              <a:t>some</a:t>
            </a:r>
            <a:r>
              <a:rPr lang="tr-TR"/>
              <a:t> of </a:t>
            </a:r>
            <a:r>
              <a:rPr lang="tr-TR" err="1"/>
              <a:t>the</a:t>
            </a:r>
            <a:r>
              <a:rPr lang="tr-TR"/>
              <a:t> </a:t>
            </a:r>
            <a:r>
              <a:rPr lang="tr-TR" err="1"/>
              <a:t>resources</a:t>
            </a:r>
            <a:r>
              <a:rPr lang="tr-TR"/>
              <a:t> </a:t>
            </a:r>
            <a:r>
              <a:rPr lang="tr-TR" err="1"/>
              <a:t>that</a:t>
            </a:r>
            <a:r>
              <a:rPr lang="tr-TR"/>
              <a:t> </a:t>
            </a:r>
            <a:r>
              <a:rPr lang="tr-TR" err="1"/>
              <a:t>diversify</a:t>
            </a:r>
            <a:r>
              <a:rPr lang="tr-TR"/>
              <a:t> </a:t>
            </a:r>
            <a:r>
              <a:rPr lang="tr-TR" err="1"/>
              <a:t>the</a:t>
            </a:r>
            <a:r>
              <a:rPr lang="tr-TR"/>
              <a:t> </a:t>
            </a:r>
            <a:r>
              <a:rPr lang="tr-TR" err="1"/>
              <a:t>perspectives</a:t>
            </a:r>
            <a:r>
              <a:rPr lang="tr-TR"/>
              <a:t> on </a:t>
            </a:r>
            <a:r>
              <a:rPr lang="tr-TR" err="1"/>
              <a:t>the</a:t>
            </a:r>
            <a:r>
              <a:rPr lang="tr-TR"/>
              <a:t> </a:t>
            </a:r>
            <a:r>
              <a:rPr lang="tr-TR" err="1"/>
              <a:t>topic</a:t>
            </a:r>
            <a:r>
              <a:rPr lang="tr-TR"/>
              <a:t>. </a:t>
            </a:r>
            <a:endParaRPr lang="en-US"/>
          </a:p>
          <a:p>
            <a:pPr>
              <a:defRPr/>
            </a:pPr>
            <a:endParaRPr lang="en-US"/>
          </a:p>
          <a:p>
            <a:pPr>
              <a:defRPr/>
            </a:pPr>
            <a:r>
              <a:rPr lang="en-US"/>
              <a:t>Student team members of the project also stated how their colleagues</a:t>
            </a:r>
            <a:r>
              <a:rPr lang="en-US" sz="1200" kern="1200">
                <a:solidFill>
                  <a:schemeClr val="tx1"/>
                </a:solidFill>
                <a:effectLst/>
                <a:latin typeface="+mn-lt"/>
                <a:ea typeface="+mn-ea"/>
                <a:cs typeface="+mn-cs"/>
              </a:rPr>
              <a:t> and </a:t>
            </a:r>
            <a:r>
              <a:rPr lang="en-US"/>
              <a:t>they</a:t>
            </a:r>
            <a:r>
              <a:rPr lang="en-US" sz="1200" kern="1200">
                <a:solidFill>
                  <a:schemeClr val="tx1"/>
                </a:solidFill>
                <a:effectLst/>
                <a:latin typeface="+mn-lt"/>
                <a:ea typeface="+mn-ea"/>
                <a:cs typeface="+mn-cs"/>
              </a:rPr>
              <a:t> discussed </a:t>
            </a:r>
            <a:r>
              <a:rPr lang="en-US"/>
              <a:t>the outdoor play was seen differently in every country.  </a:t>
            </a:r>
            <a:r>
              <a:rPr lang="en-US" sz="1200" kern="1200">
                <a:solidFill>
                  <a:schemeClr val="tx1"/>
                </a:solidFill>
                <a:effectLst/>
                <a:latin typeface="+mn-lt"/>
                <a:ea typeface="+mn-ea"/>
                <a:cs typeface="+mn-cs"/>
              </a:rPr>
              <a:t>forest school examples from </a:t>
            </a:r>
            <a:r>
              <a:rPr lang="en-US"/>
              <a:t>their own countries and How everyone shared their stories which they suggest brought different views. </a:t>
            </a:r>
            <a:endParaRPr lang="en-US">
              <a:cs typeface="Calibri"/>
            </a:endParaRPr>
          </a:p>
          <a:p>
            <a:pPr>
              <a:defRPr/>
            </a:pPr>
            <a:r>
              <a:rPr lang="en-US"/>
              <a:t>Also, how the debates on risky play brought diversity into the their view of point. Therefore</a:t>
            </a:r>
            <a:r>
              <a:rPr lang="en-US" sz="1200" kern="1200">
                <a:solidFill>
                  <a:schemeClr val="tx1"/>
                </a:solidFill>
                <a:effectLst/>
                <a:latin typeface="+mn-lt"/>
                <a:ea typeface="+mn-ea"/>
                <a:cs typeface="+mn-cs"/>
              </a:rPr>
              <a:t>, we first wanted to suggest some examples to show from other countries’ way of adapting forest school.</a:t>
            </a:r>
            <a:r>
              <a:rPr lang="en-US"/>
              <a:t> </a:t>
            </a:r>
            <a:r>
              <a:rPr lang="en-US" sz="1200" kern="1200">
                <a:solidFill>
                  <a:schemeClr val="tx1"/>
                </a:solidFill>
                <a:effectLst/>
                <a:latin typeface="+mn-lt"/>
                <a:ea typeface="+mn-ea"/>
                <a:cs typeface="+mn-cs"/>
              </a:rPr>
              <a:t> So that students can compare these </a:t>
            </a:r>
            <a:r>
              <a:rPr lang="en-US"/>
              <a:t>to themselves</a:t>
            </a:r>
            <a:r>
              <a:rPr lang="en-US" sz="1200" kern="1200">
                <a:solidFill>
                  <a:schemeClr val="tx1"/>
                </a:solidFill>
                <a:effectLst/>
                <a:latin typeface="+mn-lt"/>
                <a:ea typeface="+mn-ea"/>
                <a:cs typeface="+mn-cs"/>
              </a:rPr>
              <a:t>. Here are some examples from Australia, Tennessee US and Singapore.</a:t>
            </a:r>
            <a:r>
              <a:rPr lang="en-US"/>
              <a:t> </a:t>
            </a:r>
            <a:endParaRPr lang="tr-TR" sz="1200" kern="120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12</a:t>
            </a:fld>
            <a:endParaRPr lang="tr-TR"/>
          </a:p>
        </p:txBody>
      </p:sp>
    </p:spTree>
    <p:extLst>
      <p:ext uri="{BB962C8B-B14F-4D97-AF65-F5344CB8AC3E}">
        <p14:creationId xmlns:p14="http://schemas.microsoft.com/office/powerpoint/2010/main" val="68702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a:solidFill>
                  <a:schemeClr val="tx1"/>
                </a:solidFill>
                <a:effectLst/>
                <a:latin typeface="+mn-lt"/>
                <a:ea typeface="+mn-ea"/>
                <a:cs typeface="+mn-cs"/>
              </a:rPr>
              <a:t>An </a:t>
            </a:r>
            <a:r>
              <a:rPr lang="tr-TR" sz="1200" kern="1200" err="1">
                <a:solidFill>
                  <a:schemeClr val="tx1"/>
                </a:solidFill>
                <a:effectLst/>
                <a:latin typeface="+mn-lt"/>
                <a:ea typeface="+mn-ea"/>
                <a:cs typeface="+mn-cs"/>
              </a:rPr>
              <a:t>alternative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way</a:t>
            </a:r>
            <a:r>
              <a:rPr lang="tr-TR"/>
              <a:t> </a:t>
            </a:r>
            <a:r>
              <a:rPr lang="tr-TR" err="1"/>
              <a:t>to</a:t>
            </a:r>
            <a:r>
              <a:rPr lang="tr-TR"/>
              <a:t> </a:t>
            </a:r>
            <a:r>
              <a:rPr lang="tr-TR" err="1"/>
              <a:t>internationally</a:t>
            </a:r>
            <a:r>
              <a:rPr lang="tr-TR"/>
              <a:t> </a:t>
            </a:r>
            <a:r>
              <a:rPr lang="tr-TR" err="1"/>
              <a:t>enrich</a:t>
            </a:r>
            <a:r>
              <a:rPr lang="tr-TR" sz="1200" kern="1200">
                <a:solidFill>
                  <a:schemeClr val="tx1"/>
                </a:solidFill>
                <a:effectLst/>
                <a:latin typeface="+mn-lt"/>
                <a:ea typeface="+mn-ea"/>
                <a:cs typeface="+mn-cs"/>
              </a:rPr>
              <a:t> </a:t>
            </a:r>
            <a:r>
              <a:rPr lang="tr-TR" err="1"/>
              <a:t>the</a:t>
            </a:r>
            <a:r>
              <a:rPr lang="tr-TR"/>
              <a:t> </a:t>
            </a:r>
            <a:r>
              <a:rPr lang="tr-TR" sz="1200" kern="1200" err="1">
                <a:solidFill>
                  <a:schemeClr val="tx1"/>
                </a:solidFill>
                <a:effectLst/>
                <a:latin typeface="+mn-lt"/>
                <a:ea typeface="+mn-ea"/>
                <a:cs typeface="+mn-cs"/>
              </a:rPr>
              <a:t>programme`s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curriculum</a:t>
            </a:r>
            <a:r>
              <a:rPr lang="tr-TR" sz="1200" kern="1200">
                <a:solidFill>
                  <a:schemeClr val="tx1"/>
                </a:solidFill>
                <a:effectLst/>
                <a:latin typeface="+mn-lt"/>
                <a:ea typeface="+mn-ea"/>
                <a:cs typeface="+mn-cs"/>
              </a:rPr>
              <a:t> </a:t>
            </a:r>
            <a:r>
              <a:rPr lang="tr-TR"/>
              <a:t>can be</a:t>
            </a:r>
            <a:r>
              <a:rPr lang="tr-TR" sz="1200" kern="1200">
                <a:solidFill>
                  <a:schemeClr val="tx1"/>
                </a:solidFill>
                <a:effectLst/>
                <a:latin typeface="+mn-lt"/>
                <a:ea typeface="+mn-ea"/>
                <a:cs typeface="+mn-cs"/>
              </a:rPr>
              <a:t> </a:t>
            </a:r>
            <a:r>
              <a:rPr lang="tr-TR" err="1"/>
              <a:t>through</a:t>
            </a:r>
            <a:r>
              <a:rPr lang="tr-TR" sz="1200" kern="1200">
                <a:solidFill>
                  <a:schemeClr val="tx1"/>
                </a:solidFill>
                <a:effectLst/>
                <a:latin typeface="+mn-lt"/>
                <a:ea typeface="+mn-ea"/>
                <a:cs typeface="+mn-cs"/>
              </a:rPr>
              <a:t> </a:t>
            </a:r>
            <a:r>
              <a:rPr lang="tr-TR"/>
              <a:t>an </a:t>
            </a:r>
            <a:r>
              <a:rPr lang="tr-TR" err="1"/>
              <a:t>invitation</a:t>
            </a:r>
            <a:r>
              <a:rPr lang="tr-TR"/>
              <a:t> of</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lecturers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from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various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research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centers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that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investigate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topic</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outdoor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play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and</a:t>
            </a:r>
            <a:r>
              <a:rPr lang="tr-TR"/>
              <a:t> </a:t>
            </a:r>
            <a:r>
              <a:rPr lang="tr-TR" err="1"/>
              <a:t>the</a:t>
            </a:r>
            <a:r>
              <a:rPr lang="tr-TR"/>
              <a:t> </a:t>
            </a:r>
            <a:r>
              <a:rPr lang="tr-TR" err="1"/>
              <a:t>topic</a:t>
            </a:r>
            <a:r>
              <a:rPr lang="tr-TR"/>
              <a:t> of </a:t>
            </a:r>
            <a:r>
              <a:rPr lang="tr-TR" err="1"/>
              <a:t>play</a:t>
            </a:r>
            <a:r>
              <a:rPr lang="tr-TR" sz="1200" kern="1200">
                <a:solidFill>
                  <a:schemeClr val="tx1"/>
                </a:solidFill>
                <a:effectLst/>
                <a:latin typeface="+mn-lt"/>
                <a:ea typeface="+mn-ea"/>
                <a:cs typeface="+mn-cs"/>
              </a:rPr>
              <a:t> in general.</a:t>
            </a:r>
            <a:r>
              <a:rPr lang="tr-TR"/>
              <a:t>  </a:t>
            </a:r>
            <a:r>
              <a:rPr lang="tr-TR" err="1"/>
              <a:t>Taking</a:t>
            </a:r>
            <a:r>
              <a:rPr lang="tr-TR"/>
              <a:t> </a:t>
            </a:r>
            <a:r>
              <a:rPr lang="tr-TR" err="1"/>
              <a:t>into</a:t>
            </a:r>
            <a:r>
              <a:rPr lang="tr-TR"/>
              <a:t> </a:t>
            </a:r>
            <a:r>
              <a:rPr lang="tr-TR" err="1"/>
              <a:t>account</a:t>
            </a:r>
            <a:r>
              <a:rPr lang="tr-TR"/>
              <a:t> </a:t>
            </a:r>
            <a:r>
              <a:rPr lang="tr-TR" err="1"/>
              <a:t>the</a:t>
            </a:r>
            <a:r>
              <a:rPr lang="tr-TR"/>
              <a:t> </a:t>
            </a:r>
            <a:r>
              <a:rPr lang="tr-TR" err="1"/>
              <a:t>positionality</a:t>
            </a:r>
            <a:r>
              <a:rPr lang="tr-TR"/>
              <a:t> of UCL as a global </a:t>
            </a:r>
            <a:r>
              <a:rPr lang="tr-TR" err="1"/>
              <a:t>university</a:t>
            </a:r>
            <a:r>
              <a:rPr lang="tr-TR"/>
              <a:t> </a:t>
            </a:r>
            <a:r>
              <a:rPr lang="tr-TR" err="1"/>
              <a:t>with</a:t>
            </a:r>
            <a:r>
              <a:rPr lang="tr-TR"/>
              <a:t> </a:t>
            </a:r>
            <a:r>
              <a:rPr lang="tr-TR" err="1"/>
              <a:t>around</a:t>
            </a:r>
            <a:r>
              <a:rPr lang="tr-TR"/>
              <a:t> 37% of </a:t>
            </a:r>
            <a:r>
              <a:rPr lang="tr-TR" err="1"/>
              <a:t>staff</a:t>
            </a:r>
            <a:r>
              <a:rPr lang="tr-TR"/>
              <a:t> </a:t>
            </a:r>
            <a:r>
              <a:rPr lang="tr-TR" err="1"/>
              <a:t>representing</a:t>
            </a:r>
            <a:r>
              <a:rPr lang="tr-TR"/>
              <a:t> </a:t>
            </a:r>
            <a:r>
              <a:rPr lang="tr-TR" err="1"/>
              <a:t>diverse</a:t>
            </a:r>
            <a:r>
              <a:rPr lang="tr-TR"/>
              <a:t> </a:t>
            </a:r>
            <a:r>
              <a:rPr lang="tr-TR" err="1"/>
              <a:t>international</a:t>
            </a:r>
            <a:r>
              <a:rPr lang="tr-TR"/>
              <a:t> </a:t>
            </a:r>
            <a:r>
              <a:rPr lang="tr-TR" err="1"/>
              <a:t>communities</a:t>
            </a:r>
            <a:r>
              <a:rPr lang="tr-TR"/>
              <a:t>, </a:t>
            </a:r>
            <a:r>
              <a:rPr lang="tr-TR" err="1"/>
              <a:t>the</a:t>
            </a:r>
            <a:r>
              <a:rPr lang="tr-TR"/>
              <a:t> </a:t>
            </a:r>
            <a:r>
              <a:rPr lang="tr-TR" err="1"/>
              <a:t>initial</a:t>
            </a:r>
            <a:r>
              <a:rPr lang="tr-TR"/>
              <a:t> </a:t>
            </a:r>
            <a:r>
              <a:rPr lang="tr-TR" err="1"/>
              <a:t>invitations</a:t>
            </a:r>
            <a:r>
              <a:rPr lang="tr-TR"/>
              <a:t> can be </a:t>
            </a:r>
            <a:r>
              <a:rPr lang="tr-TR" err="1"/>
              <a:t>addressed</a:t>
            </a:r>
            <a:r>
              <a:rPr lang="tr-TR"/>
              <a:t> </a:t>
            </a:r>
            <a:r>
              <a:rPr lang="tr-TR" err="1"/>
              <a:t>towards</a:t>
            </a:r>
            <a:r>
              <a:rPr lang="tr-TR"/>
              <a:t> </a:t>
            </a:r>
            <a:r>
              <a:rPr lang="tr-TR" err="1"/>
              <a:t>the</a:t>
            </a:r>
            <a:r>
              <a:rPr lang="tr-TR"/>
              <a:t> </a:t>
            </a:r>
            <a:r>
              <a:rPr lang="tr-TR" err="1"/>
              <a:t>researchers</a:t>
            </a:r>
            <a:r>
              <a:rPr lang="tr-TR"/>
              <a:t> at UCL. </a:t>
            </a:r>
            <a:endParaRPr lang="tr-TR"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13</a:t>
            </a:fld>
            <a:endParaRPr lang="tr-TR"/>
          </a:p>
        </p:txBody>
      </p:sp>
    </p:spTree>
    <p:extLst>
      <p:ext uri="{BB962C8B-B14F-4D97-AF65-F5344CB8AC3E}">
        <p14:creationId xmlns:p14="http://schemas.microsoft.com/office/powerpoint/2010/main" val="2319076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err="1">
                <a:solidFill>
                  <a:schemeClr val="tx1"/>
                </a:solidFill>
                <a:effectLst/>
                <a:latin typeface="+mn-lt"/>
                <a:ea typeface="+mn-ea"/>
                <a:cs typeface="+mn-cs"/>
              </a:rPr>
              <a:t>Some</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examples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are</a:t>
            </a:r>
            <a:r>
              <a:rPr lang="tr-TR" sz="1200" kern="1200">
                <a:solidFill>
                  <a:schemeClr val="tx1"/>
                </a:solidFill>
                <a:effectLst/>
                <a:latin typeface="+mn-lt"/>
                <a:ea typeface="+mn-ea"/>
                <a:cs typeface="+mn-cs"/>
              </a:rPr>
              <a:t>:</a:t>
            </a:r>
          </a:p>
          <a:p>
            <a:endParaRPr lang="tr-TR" sz="1200" kern="1200">
              <a:solidFill>
                <a:schemeClr val="tx1"/>
              </a:solidFill>
              <a:effectLst/>
              <a:latin typeface="+mn-lt"/>
              <a:ea typeface="+mn-ea"/>
              <a:cs typeface="+mn-cs"/>
            </a:endParaRPr>
          </a:p>
          <a:p>
            <a:pPr marL="228600" indent="-228600">
              <a:buFont typeface="+mj-lt"/>
              <a:buAutoNum type="arabicPeriod"/>
            </a:pPr>
            <a:r>
              <a:rPr lang="tr-TR" sz="1200" kern="1200">
                <a:solidFill>
                  <a:schemeClr val="tx1"/>
                </a:solidFill>
                <a:effectLst/>
                <a:latin typeface="+mn-lt"/>
                <a:ea typeface="+mn-ea"/>
                <a:cs typeface="+mn-cs"/>
              </a:rPr>
              <a:t>LEGO Foundation (</a:t>
            </a:r>
            <a:r>
              <a:rPr lang="tr-TR" sz="1200" kern="1200" err="1">
                <a:solidFill>
                  <a:schemeClr val="tx1"/>
                </a:solidFill>
                <a:effectLst/>
                <a:latin typeface="+mn-lt"/>
                <a:ea typeface="+mn-ea"/>
                <a:cs typeface="+mn-cs"/>
              </a:rPr>
              <a:t>Denmark</a:t>
            </a:r>
            <a:r>
              <a:rPr lang="tr-TR" sz="1200" kern="1200">
                <a:solidFill>
                  <a:schemeClr val="tx1"/>
                </a:solidFill>
                <a:effectLst/>
                <a:latin typeface="+mn-lt"/>
                <a:ea typeface="+mn-ea"/>
                <a:cs typeface="+mn-cs"/>
              </a:rPr>
              <a:t>)</a:t>
            </a:r>
            <a:endParaRPr lang="tr-TR" sz="1200" kern="1200">
              <a:solidFill>
                <a:schemeClr val="tx1"/>
              </a:solidFill>
              <a:effectLst/>
              <a:latin typeface="+mn-lt"/>
              <a:cs typeface="Calibri"/>
            </a:endParaRPr>
          </a:p>
          <a:p>
            <a:pPr marL="228600" indent="-228600">
              <a:buAutoNum type="arabicPeriod"/>
            </a:pPr>
            <a:r>
              <a:rPr lang="tr-TR" sz="1200" kern="1200" err="1">
                <a:solidFill>
                  <a:schemeClr val="tx1"/>
                </a:solidFill>
                <a:effectLst/>
                <a:latin typeface="+mn-lt"/>
                <a:ea typeface="+mn-ea"/>
                <a:cs typeface="+mn-cs"/>
              </a:rPr>
              <a:t>Playful</a:t>
            </a:r>
            <a:r>
              <a:rPr lang="tr-TR" sz="1200" kern="1200">
                <a:solidFill>
                  <a:schemeClr val="tx1"/>
                </a:solidFill>
                <a:effectLst/>
                <a:latin typeface="+mn-lt"/>
                <a:ea typeface="+mn-ea"/>
                <a:cs typeface="+mn-cs"/>
              </a:rPr>
              <a:t> Learning Center, </a:t>
            </a:r>
            <a:r>
              <a:rPr lang="tr-TR" sz="1200" kern="1200" err="1">
                <a:solidFill>
                  <a:schemeClr val="tx1"/>
                </a:solidFill>
                <a:effectLst/>
                <a:latin typeface="+mn-lt"/>
                <a:ea typeface="+mn-ea"/>
                <a:cs typeface="+mn-cs"/>
              </a:rPr>
              <a:t>University</a:t>
            </a:r>
            <a:r>
              <a:rPr lang="tr-TR" sz="1200" kern="1200">
                <a:solidFill>
                  <a:schemeClr val="tx1"/>
                </a:solidFill>
                <a:effectLst/>
                <a:latin typeface="+mn-lt"/>
                <a:ea typeface="+mn-ea"/>
                <a:cs typeface="+mn-cs"/>
              </a:rPr>
              <a:t> of Helsinki (</a:t>
            </a:r>
            <a:r>
              <a:rPr lang="tr-TR" sz="1200" kern="1200" err="1">
                <a:solidFill>
                  <a:schemeClr val="tx1"/>
                </a:solidFill>
                <a:effectLst/>
                <a:latin typeface="+mn-lt"/>
                <a:ea typeface="+mn-ea"/>
                <a:cs typeface="+mn-cs"/>
              </a:rPr>
              <a:t>Finland</a:t>
            </a:r>
            <a:r>
              <a:rPr lang="tr-TR" sz="1200" kern="1200">
                <a:solidFill>
                  <a:schemeClr val="tx1"/>
                </a:solidFill>
                <a:effectLst/>
                <a:latin typeface="+mn-lt"/>
                <a:ea typeface="+mn-ea"/>
                <a:cs typeface="+mn-cs"/>
              </a:rPr>
              <a:t>)</a:t>
            </a:r>
            <a:endParaRPr lang="tr-TR" sz="1200" kern="1200">
              <a:solidFill>
                <a:schemeClr val="tx1"/>
              </a:solidFill>
              <a:effectLst/>
              <a:latin typeface="+mn-lt"/>
              <a:cs typeface="Calibri"/>
            </a:endParaRPr>
          </a:p>
          <a:p>
            <a:pPr marL="228600" indent="-228600">
              <a:buAutoNum type="arabicPeriod"/>
            </a:pPr>
            <a:r>
              <a:rPr lang="tr-TR" sz="1200" kern="1200">
                <a:solidFill>
                  <a:schemeClr val="tx1"/>
                </a:solidFill>
                <a:effectLst/>
                <a:latin typeface="+mn-lt"/>
                <a:ea typeface="+mn-ea"/>
                <a:cs typeface="+mn-cs"/>
              </a:rPr>
              <a:t>True Play Foundation (</a:t>
            </a:r>
            <a:r>
              <a:rPr lang="tr-TR" sz="1200" kern="1200" err="1">
                <a:solidFill>
                  <a:schemeClr val="tx1"/>
                </a:solidFill>
                <a:effectLst/>
                <a:latin typeface="+mn-lt"/>
                <a:ea typeface="+mn-ea"/>
                <a:cs typeface="+mn-cs"/>
              </a:rPr>
              <a:t>based</a:t>
            </a:r>
            <a:r>
              <a:rPr lang="tr-TR" sz="1200" kern="1200">
                <a:solidFill>
                  <a:schemeClr val="tx1"/>
                </a:solidFill>
                <a:effectLst/>
                <a:latin typeface="+mn-lt"/>
                <a:ea typeface="+mn-ea"/>
                <a:cs typeface="+mn-cs"/>
              </a:rPr>
              <a:t> on </a:t>
            </a:r>
            <a:r>
              <a:rPr lang="tr-TR" sz="1200" kern="1200" err="1">
                <a:solidFill>
                  <a:schemeClr val="tx1"/>
                </a:solidFill>
                <a:effectLst/>
                <a:latin typeface="+mn-lt"/>
                <a:ea typeface="+mn-ea"/>
                <a:cs typeface="+mn-cs"/>
              </a:rPr>
              <a:t>Anji</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play</a:t>
            </a:r>
            <a:r>
              <a:rPr lang="tr-TR" sz="1200" kern="1200">
                <a:solidFill>
                  <a:schemeClr val="tx1"/>
                </a:solidFill>
                <a:effectLst/>
                <a:latin typeface="+mn-lt"/>
                <a:ea typeface="+mn-ea"/>
                <a:cs typeface="+mn-cs"/>
              </a:rPr>
              <a:t> – </a:t>
            </a:r>
            <a:r>
              <a:rPr lang="tr-TR" sz="1200" kern="1200" err="1">
                <a:solidFill>
                  <a:schemeClr val="tx1"/>
                </a:solidFill>
                <a:effectLst/>
                <a:latin typeface="+mn-lt"/>
                <a:ea typeface="+mn-ea"/>
                <a:cs typeface="+mn-cs"/>
              </a:rPr>
              <a:t>China</a:t>
            </a:r>
            <a:r>
              <a:rPr lang="tr-TR" sz="1200" kern="1200">
                <a:solidFill>
                  <a:schemeClr val="tx1"/>
                </a:solidFill>
                <a:effectLst/>
                <a:latin typeface="+mn-lt"/>
                <a:ea typeface="+mn-ea"/>
                <a:cs typeface="+mn-cs"/>
              </a:rPr>
              <a:t>)</a:t>
            </a:r>
            <a:endParaRPr lang="tr-TR" sz="1200" kern="1200">
              <a:solidFill>
                <a:schemeClr val="tx1"/>
              </a:solidFill>
              <a:effectLst/>
              <a:latin typeface="+mn-lt"/>
              <a:cs typeface="Calibri"/>
            </a:endParaRPr>
          </a:p>
          <a:p>
            <a:pPr marL="228600" indent="-228600">
              <a:buAutoNum type="arabicPeriod"/>
            </a:pPr>
            <a:r>
              <a:rPr lang="tr-TR" sz="1200" kern="1200">
                <a:solidFill>
                  <a:schemeClr val="tx1"/>
                </a:solidFill>
                <a:effectLst/>
                <a:latin typeface="+mn-lt"/>
                <a:ea typeface="+mn-ea"/>
                <a:cs typeface="+mn-cs"/>
              </a:rPr>
              <a:t>Child </a:t>
            </a:r>
            <a:r>
              <a:rPr lang="tr-TR" sz="1200" kern="1200" err="1">
                <a:solidFill>
                  <a:schemeClr val="tx1"/>
                </a:solidFill>
                <a:effectLst/>
                <a:latin typeface="+mn-lt"/>
                <a:ea typeface="+mn-ea"/>
                <a:cs typeface="+mn-cs"/>
              </a:rPr>
              <a:t>Research</a:t>
            </a:r>
            <a:r>
              <a:rPr lang="tr-TR" sz="1200" kern="1200">
                <a:solidFill>
                  <a:schemeClr val="tx1"/>
                </a:solidFill>
                <a:effectLst/>
                <a:latin typeface="+mn-lt"/>
                <a:ea typeface="+mn-ea"/>
                <a:cs typeface="+mn-cs"/>
              </a:rPr>
              <a:t> Net (Japan)</a:t>
            </a:r>
            <a:endParaRPr lang="tr-TR" sz="1200" kern="1200">
              <a:solidFill>
                <a:schemeClr val="tx1"/>
              </a:solidFill>
              <a:effectLst/>
              <a:latin typeface="+mn-lt"/>
              <a:cs typeface="Calibri"/>
            </a:endParaRPr>
          </a:p>
          <a:p>
            <a:pPr marL="228600" indent="-228600">
              <a:buAutoNum type="arabicPeriod"/>
            </a:pPr>
            <a:r>
              <a:rPr lang="tr-TR" sz="1200" kern="1200">
                <a:solidFill>
                  <a:schemeClr val="tx1"/>
                </a:solidFill>
                <a:effectLst/>
                <a:latin typeface="+mn-lt"/>
                <a:ea typeface="+mn-ea"/>
                <a:cs typeface="+mn-cs"/>
              </a:rPr>
              <a:t>Play </a:t>
            </a:r>
            <a:r>
              <a:rPr lang="tr-TR" sz="1200" kern="1200" err="1">
                <a:solidFill>
                  <a:schemeClr val="tx1"/>
                </a:solidFill>
                <a:effectLst/>
                <a:latin typeface="+mn-lt"/>
                <a:ea typeface="+mn-ea"/>
                <a:cs typeface="+mn-cs"/>
              </a:rPr>
              <a:t>Africa</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Museum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Research</a:t>
            </a:r>
            <a:r>
              <a:rPr lang="tr-TR" sz="1200" kern="1200">
                <a:solidFill>
                  <a:schemeClr val="tx1"/>
                </a:solidFill>
                <a:effectLst/>
                <a:latin typeface="+mn-lt"/>
                <a:ea typeface="+mn-ea"/>
                <a:cs typeface="+mn-cs"/>
              </a:rPr>
              <a:t> Center (South </a:t>
            </a:r>
            <a:r>
              <a:rPr lang="tr-TR" sz="1200" kern="1200" err="1">
                <a:solidFill>
                  <a:schemeClr val="tx1"/>
                </a:solidFill>
                <a:effectLst/>
                <a:latin typeface="+mn-lt"/>
                <a:ea typeface="+mn-ea"/>
                <a:cs typeface="+mn-cs"/>
              </a:rPr>
              <a:t>Africa</a:t>
            </a:r>
            <a:r>
              <a:rPr lang="tr-TR" sz="1200" kern="1200">
                <a:solidFill>
                  <a:schemeClr val="tx1"/>
                </a:solidFill>
                <a:effectLst/>
                <a:latin typeface="+mn-lt"/>
                <a:ea typeface="+mn-ea"/>
                <a:cs typeface="+mn-cs"/>
              </a:rPr>
              <a:t>)</a:t>
            </a:r>
            <a:endParaRPr lang="tr-TR" sz="1200" kern="1200">
              <a:solidFill>
                <a:schemeClr val="tx1"/>
              </a:solidFill>
              <a:effectLst/>
              <a:latin typeface="+mn-lt"/>
              <a:cs typeface="Calibri"/>
            </a:endParaRPr>
          </a:p>
          <a:p>
            <a:pPr marL="228600" indent="-228600">
              <a:buAutoNum type="arabicPeriod"/>
            </a:pPr>
            <a:endParaRPr lang="tr-TR" sz="1200" kern="1200">
              <a:solidFill>
                <a:schemeClr val="tx1"/>
              </a:solidFill>
              <a:effectLst/>
              <a:latin typeface="+mn-lt"/>
              <a:ea typeface="+mn-ea"/>
              <a:cs typeface="+mn-cs"/>
            </a:endParaRPr>
          </a:p>
          <a:p>
            <a:r>
              <a:rPr lang="tr-TR" sz="1200" kern="1200" err="1">
                <a:solidFill>
                  <a:schemeClr val="tx1"/>
                </a:solidFill>
                <a:effectLst/>
                <a:latin typeface="+mn-lt"/>
                <a:ea typeface="+mn-ea"/>
                <a:cs typeface="+mn-cs"/>
              </a:rPr>
              <a:t>While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collaboration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with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other</a:t>
            </a:r>
            <a:r>
              <a:rPr lang="tr-TR" sz="1200" kern="1200">
                <a:solidFill>
                  <a:schemeClr val="tx1"/>
                </a:solidFill>
                <a:effectLst/>
                <a:latin typeface="+mn-lt"/>
                <a:ea typeface="+mn-ea"/>
                <a:cs typeface="+mn-cs"/>
              </a:rPr>
              <a:t> British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American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research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centers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that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explore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play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such</a:t>
            </a:r>
            <a:r>
              <a:rPr lang="tr-TR" sz="1200" kern="1200">
                <a:solidFill>
                  <a:schemeClr val="tx1"/>
                </a:solidFill>
                <a:effectLst/>
                <a:latin typeface="+mn-lt"/>
                <a:ea typeface="+mn-ea"/>
                <a:cs typeface="+mn-cs"/>
              </a:rPr>
              <a:t> as PEDAL (Cambridge)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Pedagogy</a:t>
            </a:r>
            <a:r>
              <a:rPr lang="tr-TR" sz="1200" kern="1200">
                <a:solidFill>
                  <a:schemeClr val="tx1"/>
                </a:solidFill>
                <a:effectLst/>
                <a:latin typeface="+mn-lt"/>
                <a:ea typeface="+mn-ea"/>
                <a:cs typeface="+mn-cs"/>
              </a:rPr>
              <a:t> of Play - Project Zero (Harvard), </a:t>
            </a:r>
            <a:r>
              <a:rPr lang="tr-TR" sz="1200" kern="1200" err="1">
                <a:solidFill>
                  <a:schemeClr val="tx1"/>
                </a:solidFill>
                <a:effectLst/>
                <a:latin typeface="+mn-lt"/>
                <a:ea typeface="+mn-ea"/>
                <a:cs typeface="+mn-cs"/>
              </a:rPr>
              <a:t>undoubtedly</a:t>
            </a:r>
            <a:r>
              <a:rPr lang="tr-TR" sz="1200" kern="1200">
                <a:solidFill>
                  <a:schemeClr val="tx1"/>
                </a:solidFill>
                <a:effectLst/>
                <a:latin typeface="+mn-lt"/>
                <a:ea typeface="+mn-ea"/>
                <a:cs typeface="+mn-cs"/>
              </a:rPr>
              <a:t> can be </a:t>
            </a:r>
            <a:r>
              <a:rPr lang="tr-TR" sz="1200" kern="1200" err="1">
                <a:solidFill>
                  <a:schemeClr val="tx1"/>
                </a:solidFill>
                <a:effectLst/>
                <a:latin typeface="+mn-lt"/>
                <a:ea typeface="+mn-ea"/>
                <a:cs typeface="+mn-cs"/>
              </a:rPr>
              <a:t>beneficial</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students</a:t>
            </a:r>
            <a:r>
              <a:rPr lang="tr-TR" sz="1200" kern="1200">
                <a:solidFill>
                  <a:schemeClr val="tx1"/>
                </a:solidFill>
                <a:effectLst/>
                <a:latin typeface="+mn-lt"/>
                <a:ea typeface="+mn-ea"/>
                <a:cs typeface="+mn-cs"/>
              </a:rPr>
              <a:t> </a:t>
            </a:r>
            <a:r>
              <a:rPr lang="tr-TR"/>
              <a:t>in a </a:t>
            </a:r>
            <a:r>
              <a:rPr lang="tr-TR" err="1"/>
              <a:t>way</a:t>
            </a:r>
            <a:r>
              <a:rPr lang="tr-TR"/>
              <a:t> </a:t>
            </a:r>
            <a:r>
              <a:rPr lang="tr-TR" sz="1200" kern="1200" err="1">
                <a:solidFill>
                  <a:schemeClr val="tx1"/>
                </a:solidFill>
                <a:effectLst/>
                <a:latin typeface="+mn-lt"/>
                <a:ea typeface="+mn-ea"/>
                <a:cs typeface="+mn-cs"/>
              </a:rPr>
              <a:t>that</a:t>
            </a:r>
            <a:r>
              <a:rPr lang="tr-TR" sz="1200" kern="1200">
                <a:solidFill>
                  <a:schemeClr val="tx1"/>
                </a:solidFill>
                <a:effectLst/>
                <a:latin typeface="+mn-lt"/>
                <a:ea typeface="+mn-ea"/>
                <a:cs typeface="+mn-cs"/>
              </a:rPr>
              <a:t> they </a:t>
            </a:r>
            <a:r>
              <a:rPr lang="tr-TR" sz="1200" kern="1200" err="1">
                <a:solidFill>
                  <a:schemeClr val="tx1"/>
                </a:solidFill>
                <a:effectLst/>
                <a:latin typeface="+mn-lt"/>
                <a:ea typeface="+mn-ea"/>
                <a:cs typeface="+mn-cs"/>
              </a:rPr>
              <a:t>are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exposed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latest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world-leading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findings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getting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know</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perspectives</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researchers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from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other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countries</a:t>
            </a:r>
            <a:r>
              <a:rPr lang="tr-TR" sz="1200" kern="1200">
                <a:solidFill>
                  <a:schemeClr val="tx1"/>
                </a:solidFill>
                <a:effectLst/>
                <a:latin typeface="+mn-lt"/>
                <a:ea typeface="+mn-ea"/>
                <a:cs typeface="+mn-cs"/>
              </a:rPr>
              <a:t> can </a:t>
            </a:r>
            <a:r>
              <a:rPr lang="tr-TR" sz="1200" kern="1200" err="1">
                <a:solidFill>
                  <a:schemeClr val="tx1"/>
                </a:solidFill>
                <a:effectLst/>
                <a:latin typeface="+mn-lt"/>
                <a:ea typeface="+mn-ea"/>
                <a:cs typeface="+mn-cs"/>
              </a:rPr>
              <a:t>bring</a:t>
            </a:r>
            <a:r>
              <a:rPr lang="tr-TR" sz="1200" kern="1200">
                <a:solidFill>
                  <a:schemeClr val="tx1"/>
                </a:solidFill>
                <a:effectLst/>
                <a:latin typeface="+mn-lt"/>
                <a:ea typeface="+mn-ea"/>
                <a:cs typeface="+mn-cs"/>
              </a:rPr>
              <a:t> </a:t>
            </a:r>
            <a:r>
              <a:rPr lang="tr-TR" err="1"/>
              <a:t>balanced</a:t>
            </a:r>
            <a:r>
              <a:rPr lang="tr-TR"/>
              <a:t> </a:t>
            </a:r>
            <a:r>
              <a:rPr lang="tr-TR" err="1"/>
              <a:t>perspective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students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knowledge</a:t>
            </a:r>
            <a:r>
              <a:rPr lang="tr-TR" sz="1200" kern="1200">
                <a:solidFill>
                  <a:schemeClr val="tx1"/>
                </a:solidFill>
                <a:effectLst/>
                <a:latin typeface="+mn-lt"/>
                <a:ea typeface="+mn-ea"/>
                <a:cs typeface="+mn-cs"/>
              </a:rPr>
              <a:t> on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topic</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It</a:t>
            </a:r>
            <a:r>
              <a:rPr lang="tr-TR" sz="1200" kern="1200">
                <a:solidFill>
                  <a:schemeClr val="tx1"/>
                </a:solidFill>
                <a:effectLst/>
                <a:latin typeface="+mn-lt"/>
                <a:ea typeface="+mn-ea"/>
                <a:cs typeface="+mn-cs"/>
              </a:rPr>
              <a:t> is </a:t>
            </a:r>
            <a:r>
              <a:rPr lang="tr-TR" err="1"/>
              <a:t>especially</a:t>
            </a:r>
            <a:r>
              <a:rPr lang="tr-TR"/>
              <a:t> </a:t>
            </a:r>
            <a:r>
              <a:rPr lang="tr-TR" err="1"/>
              <a:t>related</a:t>
            </a:r>
            <a:r>
              <a:rPr lang="tr-TR"/>
              <a:t> </a:t>
            </a:r>
            <a:r>
              <a:rPr lang="tr-TR" err="1"/>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research</a:t>
            </a:r>
            <a:r>
              <a:rPr lang="tr-TR" sz="1200" kern="1200">
                <a:solidFill>
                  <a:schemeClr val="tx1"/>
                </a:solidFill>
                <a:effectLst/>
                <a:latin typeface="+mn-lt"/>
                <a:ea typeface="+mn-ea"/>
                <a:cs typeface="+mn-cs"/>
              </a:rPr>
              <a:t> </a:t>
            </a:r>
            <a:r>
              <a:rPr lang="tr-TR" err="1"/>
              <a:t>from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Nordic</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countries</a:t>
            </a:r>
            <a:r>
              <a:rPr lang="tr-TR" sz="1200" kern="1200">
                <a:solidFill>
                  <a:schemeClr val="tx1"/>
                </a:solidFill>
                <a:effectLst/>
                <a:latin typeface="+mn-lt"/>
                <a:ea typeface="+mn-ea"/>
                <a:cs typeface="+mn-cs"/>
              </a:rPr>
              <a:t>, </a:t>
            </a:r>
            <a:r>
              <a:rPr lang="tr-TR"/>
              <a:t>as a</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range</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studies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demonstrate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their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particular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disposition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towards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outdoor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play</a:t>
            </a:r>
            <a:r>
              <a:rPr lang="tr-TR" sz="1200" kern="1200">
                <a:solidFill>
                  <a:schemeClr val="tx1"/>
                </a:solidFill>
                <a:effectLst/>
                <a:latin typeface="+mn-lt"/>
                <a:ea typeface="+mn-ea"/>
                <a:cs typeface="+mn-cs"/>
              </a:rPr>
              <a:t>.</a:t>
            </a:r>
            <a:r>
              <a:rPr lang="tr-TR"/>
              <a:t> </a:t>
            </a:r>
            <a:endParaRPr lang="tr-TR"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14</a:t>
            </a:fld>
            <a:endParaRPr lang="tr-TR"/>
          </a:p>
        </p:txBody>
      </p:sp>
    </p:spTree>
    <p:extLst>
      <p:ext uri="{BB962C8B-B14F-4D97-AF65-F5344CB8AC3E}">
        <p14:creationId xmlns:p14="http://schemas.microsoft.com/office/powerpoint/2010/main" val="47021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err="1"/>
              <a:t>Students</a:t>
            </a:r>
            <a:r>
              <a:rPr lang="tr-TR"/>
              <a:t> can be </a:t>
            </a:r>
            <a:r>
              <a:rPr lang="tr-TR" err="1"/>
              <a:t>presented</a:t>
            </a:r>
            <a:r>
              <a:rPr lang="tr-TR"/>
              <a:t> </a:t>
            </a:r>
            <a:r>
              <a:rPr lang="tr-TR" err="1"/>
              <a:t>with</a:t>
            </a:r>
            <a:r>
              <a:rPr lang="tr-TR"/>
              <a:t> </a:t>
            </a:r>
            <a:r>
              <a:rPr lang="tr-TR" err="1"/>
              <a:t>opportunities</a:t>
            </a:r>
            <a:r>
              <a:rPr lang="tr-TR"/>
              <a:t> </a:t>
            </a:r>
            <a:r>
              <a:rPr lang="tr-TR" err="1"/>
              <a:t>to</a:t>
            </a:r>
            <a:r>
              <a:rPr lang="tr-TR"/>
              <a:t> </a:t>
            </a:r>
            <a:r>
              <a:rPr lang="tr-TR" err="1"/>
              <a:t>interview</a:t>
            </a:r>
            <a:r>
              <a:rPr lang="tr-TR"/>
              <a:t> </a:t>
            </a:r>
            <a:r>
              <a:rPr lang="tr-TR" err="1"/>
              <a:t>practitioners</a:t>
            </a:r>
            <a:r>
              <a:rPr lang="tr-TR"/>
              <a:t> </a:t>
            </a:r>
            <a:r>
              <a:rPr lang="tr-TR" err="1"/>
              <a:t>from</a:t>
            </a:r>
            <a:r>
              <a:rPr lang="tr-TR"/>
              <a:t> </a:t>
            </a:r>
            <a:r>
              <a:rPr lang="tr-TR" err="1"/>
              <a:t>the</a:t>
            </a:r>
            <a:r>
              <a:rPr lang="tr-TR"/>
              <a:t> </a:t>
            </a:r>
            <a:r>
              <a:rPr lang="tr-TR" err="1"/>
              <a:t>settings</a:t>
            </a:r>
            <a:r>
              <a:rPr lang="tr-TR"/>
              <a:t> </a:t>
            </a:r>
            <a:r>
              <a:rPr lang="tr-TR" err="1"/>
              <a:t>that</a:t>
            </a:r>
            <a:r>
              <a:rPr lang="tr-TR"/>
              <a:t> </a:t>
            </a:r>
            <a:r>
              <a:rPr lang="tr-TR" err="1"/>
              <a:t>adopt</a:t>
            </a:r>
            <a:r>
              <a:rPr lang="tr-TR"/>
              <a:t> </a:t>
            </a:r>
            <a:r>
              <a:rPr lang="tr-TR" err="1"/>
              <a:t>Forest</a:t>
            </a:r>
            <a:r>
              <a:rPr lang="tr-TR"/>
              <a:t> School </a:t>
            </a:r>
            <a:r>
              <a:rPr lang="tr-TR" err="1"/>
              <a:t>curriculums</a:t>
            </a:r>
            <a:r>
              <a:rPr lang="tr-TR"/>
              <a:t>, </a:t>
            </a:r>
            <a:r>
              <a:rPr lang="tr-TR" err="1"/>
              <a:t>either</a:t>
            </a:r>
            <a:r>
              <a:rPr lang="tr-TR"/>
              <a:t> </a:t>
            </a:r>
            <a:r>
              <a:rPr lang="tr-TR" err="1"/>
              <a:t>locally</a:t>
            </a:r>
            <a:r>
              <a:rPr lang="tr-TR"/>
              <a:t> in </a:t>
            </a:r>
            <a:r>
              <a:rPr lang="tr-TR" err="1"/>
              <a:t>the</a:t>
            </a:r>
            <a:r>
              <a:rPr lang="tr-TR"/>
              <a:t> UK </a:t>
            </a:r>
            <a:r>
              <a:rPr lang="tr-TR" err="1"/>
              <a:t>or</a:t>
            </a:r>
            <a:r>
              <a:rPr lang="tr-TR"/>
              <a:t> </a:t>
            </a:r>
            <a:r>
              <a:rPr lang="tr-TR" err="1"/>
              <a:t>abroad</a:t>
            </a:r>
            <a:r>
              <a:rPr lang="tr-TR"/>
              <a:t>, </a:t>
            </a:r>
            <a:r>
              <a:rPr lang="tr-TR" err="1"/>
              <a:t>particularly</a:t>
            </a:r>
            <a:r>
              <a:rPr lang="tr-TR"/>
              <a:t> in </a:t>
            </a:r>
            <a:r>
              <a:rPr lang="tr-TR" err="1"/>
              <a:t>Nordic</a:t>
            </a:r>
            <a:r>
              <a:rPr lang="tr-TR"/>
              <a:t> </a:t>
            </a:r>
            <a:r>
              <a:rPr lang="tr-TR" err="1"/>
              <a:t>countries</a:t>
            </a:r>
            <a:r>
              <a:rPr lang="tr-TR"/>
              <a:t> </a:t>
            </a:r>
            <a:r>
              <a:rPr lang="tr-TR" err="1"/>
              <a:t>where</a:t>
            </a:r>
            <a:r>
              <a:rPr lang="tr-TR"/>
              <a:t> </a:t>
            </a:r>
            <a:r>
              <a:rPr lang="tr-TR" err="1"/>
              <a:t>the</a:t>
            </a:r>
            <a:r>
              <a:rPr lang="tr-TR"/>
              <a:t> idea </a:t>
            </a:r>
            <a:r>
              <a:rPr lang="tr-TR" err="1"/>
              <a:t>originates</a:t>
            </a:r>
            <a:r>
              <a:rPr lang="tr-TR"/>
              <a:t> </a:t>
            </a:r>
            <a:r>
              <a:rPr lang="tr-TR" err="1"/>
              <a:t>from</a:t>
            </a:r>
            <a:r>
              <a:rPr lang="tr-TR"/>
              <a:t>. </a:t>
            </a:r>
            <a:r>
              <a:rPr lang="tr-TR" err="1"/>
              <a:t>It</a:t>
            </a:r>
            <a:r>
              <a:rPr lang="tr-TR"/>
              <a:t> can </a:t>
            </a:r>
            <a:r>
              <a:rPr lang="tr-TR" err="1"/>
              <a:t>serve</a:t>
            </a:r>
            <a:r>
              <a:rPr lang="tr-TR"/>
              <a:t> as a transdisciplinary activity that will address students` knowledge on the topic from the unit and research skills from the REYPE module. </a:t>
            </a:r>
          </a:p>
          <a:p>
            <a:endParaRPr lang="tr-TR"/>
          </a:p>
          <a:p>
            <a:r>
              <a:rPr lang="tr-TR" sz="1200" kern="1200" err="1">
                <a:solidFill>
                  <a:schemeClr val="tx1"/>
                </a:solidFill>
                <a:effectLst/>
                <a:latin typeface="+mn-lt"/>
                <a:ea typeface="+mn-ea"/>
                <a:cs typeface="+mn-cs"/>
              </a:rPr>
              <a:t>Forest</a:t>
            </a:r>
            <a:r>
              <a:rPr lang="tr-TR" sz="1200" kern="1200">
                <a:solidFill>
                  <a:schemeClr val="tx1"/>
                </a:solidFill>
                <a:effectLst/>
                <a:latin typeface="+mn-lt"/>
                <a:ea typeface="+mn-ea"/>
                <a:cs typeface="+mn-cs"/>
              </a:rPr>
              <a:t> School </a:t>
            </a:r>
            <a:r>
              <a:rPr lang="tr-TR" sz="1200" kern="1200" err="1">
                <a:solidFill>
                  <a:schemeClr val="tx1"/>
                </a:solidFill>
                <a:effectLst/>
                <a:latin typeface="+mn-lt"/>
                <a:ea typeface="+mn-ea"/>
                <a:cs typeface="+mn-cs"/>
              </a:rPr>
              <a:t>Association`s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webpage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comprises</a:t>
            </a:r>
            <a:r>
              <a:rPr lang="tr-TR" sz="1200" kern="1200">
                <a:solidFill>
                  <a:schemeClr val="tx1"/>
                </a:solidFill>
                <a:effectLst/>
                <a:latin typeface="+mn-lt"/>
                <a:ea typeface="+mn-ea"/>
                <a:cs typeface="+mn-cs"/>
              </a:rPr>
              <a:t> an </a:t>
            </a:r>
            <a:r>
              <a:rPr lang="tr-TR" sz="1200" kern="1200" err="1">
                <a:solidFill>
                  <a:schemeClr val="tx1"/>
                </a:solidFill>
                <a:effectLst/>
                <a:latin typeface="+mn-lt"/>
                <a:ea typeface="+mn-ea"/>
                <a:cs typeface="+mn-cs"/>
              </a:rPr>
              <a:t>extensive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amount</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information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about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Forest</a:t>
            </a:r>
            <a:r>
              <a:rPr lang="tr-TR" sz="1200" kern="1200">
                <a:solidFill>
                  <a:schemeClr val="tx1"/>
                </a:solidFill>
                <a:effectLst/>
                <a:latin typeface="+mn-lt"/>
                <a:ea typeface="+mn-ea"/>
                <a:cs typeface="+mn-cs"/>
              </a:rPr>
              <a:t> Schools in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UK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provides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recognised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training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required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practitioners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become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forest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school</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professionals</a:t>
            </a:r>
            <a:r>
              <a:rPr lang="tr-TR" sz="1200" kern="1200">
                <a:solidFill>
                  <a:schemeClr val="tx1"/>
                </a:solidFill>
                <a:effectLst/>
                <a:latin typeface="+mn-lt"/>
                <a:ea typeface="+mn-ea"/>
                <a:cs typeface="+mn-cs"/>
              </a:rPr>
              <a:t>. Since </a:t>
            </a:r>
            <a:r>
              <a:rPr lang="tr-TR" sz="1200" kern="1200" err="1">
                <a:solidFill>
                  <a:schemeClr val="tx1"/>
                </a:solidFill>
                <a:effectLst/>
                <a:latin typeface="+mn-lt"/>
                <a:ea typeface="+mn-ea"/>
                <a:cs typeface="+mn-cs"/>
              </a:rPr>
              <a:t>most</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students</a:t>
            </a:r>
            <a:r>
              <a:rPr lang="tr-TR" sz="1200" kern="1200">
                <a:solidFill>
                  <a:schemeClr val="tx1"/>
                </a:solidFill>
                <a:effectLst/>
                <a:latin typeface="+mn-lt"/>
                <a:ea typeface="+mn-ea"/>
                <a:cs typeface="+mn-cs"/>
              </a:rPr>
              <a:t> in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programme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foreigners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are</a:t>
            </a:r>
            <a:r>
              <a:rPr lang="tr-TR" sz="1200" kern="1200">
                <a:solidFill>
                  <a:schemeClr val="tx1"/>
                </a:solidFill>
                <a:effectLst/>
                <a:latin typeface="+mn-lt"/>
                <a:ea typeface="+mn-ea"/>
                <a:cs typeface="+mn-cs"/>
              </a:rPr>
              <a:t> not </a:t>
            </a:r>
            <a:r>
              <a:rPr lang="tr-TR" sz="1200" kern="1200" err="1">
                <a:solidFill>
                  <a:schemeClr val="tx1"/>
                </a:solidFill>
                <a:effectLst/>
                <a:latin typeface="+mn-lt"/>
                <a:ea typeface="+mn-ea"/>
                <a:cs typeface="+mn-cs"/>
              </a:rPr>
              <a:t>aware</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this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kind</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school</a:t>
            </a:r>
            <a:r>
              <a:rPr lang="tr-TR" sz="1200" kern="1200">
                <a:solidFill>
                  <a:schemeClr val="tx1"/>
                </a:solidFill>
                <a:effectLst/>
                <a:latin typeface="+mn-lt"/>
                <a:ea typeface="+mn-ea"/>
                <a:cs typeface="+mn-cs"/>
              </a:rPr>
              <a:t>, it can be an </a:t>
            </a:r>
            <a:r>
              <a:rPr lang="tr-TR" sz="1200" kern="1200" err="1">
                <a:solidFill>
                  <a:schemeClr val="tx1"/>
                </a:solidFill>
                <a:effectLst/>
                <a:latin typeface="+mn-lt"/>
                <a:ea typeface="+mn-ea"/>
                <a:cs typeface="+mn-cs"/>
              </a:rPr>
              <a:t>outstanding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opportunity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get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engaged</a:t>
            </a:r>
            <a:r>
              <a:rPr lang="tr-TR" sz="1200" kern="1200">
                <a:solidFill>
                  <a:schemeClr val="tx1"/>
                </a:solidFill>
                <a:effectLst/>
                <a:latin typeface="+mn-lt"/>
                <a:ea typeface="+mn-ea"/>
                <a:cs typeface="+mn-cs"/>
              </a:rPr>
              <a:t> in a </a:t>
            </a:r>
            <a:r>
              <a:rPr lang="tr-TR" sz="1200" kern="1200" err="1">
                <a:solidFill>
                  <a:schemeClr val="tx1"/>
                </a:solidFill>
                <a:effectLst/>
                <a:latin typeface="+mn-lt"/>
                <a:ea typeface="+mn-ea"/>
                <a:cs typeface="+mn-cs"/>
              </a:rPr>
              <a:t>conversation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with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either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member</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association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practitioners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who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were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trained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by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them</a:t>
            </a:r>
            <a:r>
              <a:rPr lang="tr-TR" sz="1200" kern="1200">
                <a:solidFill>
                  <a:schemeClr val="tx1"/>
                </a:solidFill>
                <a:effectLst/>
                <a:latin typeface="+mn-lt"/>
                <a:ea typeface="+mn-ea"/>
                <a:cs typeface="+mn-cs"/>
              </a:rPr>
              <a:t>.</a:t>
            </a:r>
            <a:r>
              <a:rPr lang="tr-TR"/>
              <a:t> </a:t>
            </a:r>
            <a:endParaRPr lang="tr-TR">
              <a:cs typeface="Calibri"/>
            </a:endParaRPr>
          </a:p>
          <a:p>
            <a:endParaRPr lang="tr-TR" sz="1200" kern="1200">
              <a:solidFill>
                <a:schemeClr val="tx1"/>
              </a:solidFill>
              <a:effectLst/>
              <a:latin typeface="+mn-lt"/>
              <a:ea typeface="+mn-ea"/>
              <a:cs typeface="+mn-cs"/>
            </a:endParaRPr>
          </a:p>
          <a:p>
            <a:r>
              <a:rPr lang="tr-TR" sz="1200" kern="1200" err="1">
                <a:solidFill>
                  <a:schemeClr val="tx1"/>
                </a:solidFill>
                <a:effectLst/>
                <a:latin typeface="+mn-lt"/>
                <a:ea typeface="+mn-ea"/>
                <a:cs typeface="+mn-cs"/>
              </a:rPr>
              <a:t>Finnish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Forest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Association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closely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cooperates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with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schools</a:t>
            </a:r>
            <a:r>
              <a:rPr lang="tr-TR" sz="1200" kern="1200">
                <a:solidFill>
                  <a:schemeClr val="tx1"/>
                </a:solidFill>
                <a:effectLst/>
                <a:latin typeface="+mn-lt"/>
                <a:ea typeface="+mn-ea"/>
                <a:cs typeface="+mn-cs"/>
              </a:rPr>
              <a:t> in </a:t>
            </a:r>
            <a:r>
              <a:rPr lang="tr-TR" sz="1200" kern="1200" err="1">
                <a:solidFill>
                  <a:schemeClr val="tx1"/>
                </a:solidFill>
                <a:effectLst/>
                <a:latin typeface="+mn-lt"/>
                <a:ea typeface="+mn-ea"/>
                <a:cs typeface="+mn-cs"/>
              </a:rPr>
              <a:t>Finland</a:t>
            </a:r>
            <a:r>
              <a:rPr lang="tr-TR" sz="1200" kern="1200">
                <a:solidFill>
                  <a:schemeClr val="tx1"/>
                </a:solidFill>
                <a:effectLst/>
                <a:latin typeface="+mn-lt"/>
                <a:ea typeface="+mn-ea"/>
                <a:cs typeface="+mn-cs"/>
              </a:rPr>
              <a:t>. They </a:t>
            </a:r>
            <a:r>
              <a:rPr lang="tr-TR" sz="1200" kern="1200" err="1">
                <a:solidFill>
                  <a:schemeClr val="tx1"/>
                </a:solidFill>
                <a:effectLst/>
                <a:latin typeface="+mn-lt"/>
                <a:ea typeface="+mn-ea"/>
                <a:cs typeface="+mn-cs"/>
              </a:rPr>
              <a:t>were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ones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who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introduced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term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Forest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pedagogy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provide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teachers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with</a:t>
            </a:r>
            <a:r>
              <a:rPr lang="tr-TR" sz="1200" kern="1200">
                <a:solidFill>
                  <a:schemeClr val="tx1"/>
                </a:solidFill>
                <a:effectLst/>
                <a:latin typeface="+mn-lt"/>
                <a:ea typeface="+mn-ea"/>
                <a:cs typeface="+mn-cs"/>
              </a:rPr>
              <a:t> a lot of </a:t>
            </a:r>
            <a:r>
              <a:rPr lang="tr-TR" sz="1200" kern="1200" err="1">
                <a:solidFill>
                  <a:schemeClr val="tx1"/>
                </a:solidFill>
                <a:effectLst/>
                <a:latin typeface="+mn-lt"/>
                <a:ea typeface="+mn-ea"/>
                <a:cs typeface="+mn-cs"/>
              </a:rPr>
              <a:t>resources</a:t>
            </a:r>
            <a:r>
              <a:rPr lang="tr-TR" sz="1200" kern="1200">
                <a:solidFill>
                  <a:schemeClr val="tx1"/>
                </a:solidFill>
                <a:effectLst/>
                <a:latin typeface="+mn-lt"/>
                <a:ea typeface="+mn-ea"/>
                <a:cs typeface="+mn-cs"/>
              </a:rPr>
              <a:t> on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topic</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Moreover</a:t>
            </a:r>
            <a:r>
              <a:rPr lang="tr-TR" sz="1200" kern="1200">
                <a:solidFill>
                  <a:schemeClr val="tx1"/>
                </a:solidFill>
                <a:effectLst/>
                <a:latin typeface="+mn-lt"/>
                <a:ea typeface="+mn-ea"/>
                <a:cs typeface="+mn-cs"/>
              </a:rPr>
              <a:t>, they </a:t>
            </a:r>
            <a:r>
              <a:rPr lang="tr-TR" sz="1200" kern="1200" err="1">
                <a:solidFill>
                  <a:schemeClr val="tx1"/>
                </a:solidFill>
                <a:effectLst/>
                <a:latin typeface="+mn-lt"/>
                <a:ea typeface="+mn-ea"/>
                <a:cs typeface="+mn-cs"/>
              </a:rPr>
              <a:t>also</a:t>
            </a:r>
            <a:r>
              <a:rPr lang="tr-TR" sz="1200" kern="1200">
                <a:solidFill>
                  <a:schemeClr val="tx1"/>
                </a:solidFill>
                <a:effectLst/>
                <a:latin typeface="+mn-lt"/>
                <a:ea typeface="+mn-ea"/>
                <a:cs typeface="+mn-cs"/>
              </a:rPr>
              <a:t> organize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events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such</a:t>
            </a:r>
            <a:r>
              <a:rPr lang="tr-TR" sz="1200" kern="1200">
                <a:solidFill>
                  <a:schemeClr val="tx1"/>
                </a:solidFill>
                <a:effectLst/>
                <a:latin typeface="+mn-lt"/>
                <a:ea typeface="+mn-ea"/>
                <a:cs typeface="+mn-cs"/>
              </a:rPr>
              <a:t> as </a:t>
            </a:r>
            <a:r>
              <a:rPr lang="tr-TR" sz="1200" kern="1200" err="1">
                <a:solidFill>
                  <a:schemeClr val="tx1"/>
                </a:solidFill>
                <a:effectLst/>
                <a:latin typeface="+mn-lt"/>
                <a:ea typeface="+mn-ea"/>
                <a:cs typeface="+mn-cs"/>
              </a:rPr>
              <a:t>European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Forest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Pedagogics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Congress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where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teachers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from</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other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countries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share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their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experiences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This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organisation</a:t>
            </a:r>
            <a:r>
              <a:rPr lang="tr-TR" sz="1200" kern="1200">
                <a:solidFill>
                  <a:schemeClr val="tx1"/>
                </a:solidFill>
                <a:effectLst/>
                <a:latin typeface="+mn-lt"/>
                <a:ea typeface="+mn-ea"/>
                <a:cs typeface="+mn-cs"/>
              </a:rPr>
              <a:t> can </a:t>
            </a:r>
            <a:r>
              <a:rPr lang="tr-TR" sz="1200" kern="1200" err="1">
                <a:solidFill>
                  <a:schemeClr val="tx1"/>
                </a:solidFill>
                <a:effectLst/>
                <a:latin typeface="+mn-lt"/>
                <a:ea typeface="+mn-ea"/>
                <a:cs typeface="+mn-cs"/>
              </a:rPr>
              <a:t>serve</a:t>
            </a:r>
            <a:r>
              <a:rPr lang="tr-TR" sz="1200" kern="1200">
                <a:solidFill>
                  <a:schemeClr val="tx1"/>
                </a:solidFill>
                <a:effectLst/>
                <a:latin typeface="+mn-lt"/>
                <a:ea typeface="+mn-ea"/>
                <a:cs typeface="+mn-cs"/>
              </a:rPr>
              <a:t> as a </a:t>
            </a:r>
            <a:r>
              <a:rPr lang="tr-TR" sz="1200" kern="1200" err="1">
                <a:solidFill>
                  <a:schemeClr val="tx1"/>
                </a:solidFill>
                <a:effectLst/>
                <a:latin typeface="+mn-lt"/>
                <a:ea typeface="+mn-ea"/>
                <a:cs typeface="+mn-cs"/>
              </a:rPr>
              <a:t>first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contact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that</a:t>
            </a:r>
            <a:r>
              <a:rPr lang="tr-TR" sz="1200" kern="1200">
                <a:solidFill>
                  <a:schemeClr val="tx1"/>
                </a:solidFill>
                <a:effectLst/>
                <a:latin typeface="+mn-lt"/>
                <a:ea typeface="+mn-ea"/>
                <a:cs typeface="+mn-cs"/>
              </a:rPr>
              <a:t> can </a:t>
            </a:r>
            <a:r>
              <a:rPr lang="tr-TR" sz="1200" kern="1200" err="1">
                <a:solidFill>
                  <a:schemeClr val="tx1"/>
                </a:solidFill>
                <a:effectLst/>
                <a:latin typeface="+mn-lt"/>
                <a:ea typeface="+mn-ea"/>
                <a:cs typeface="+mn-cs"/>
              </a:rPr>
              <a:t>lead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further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communication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with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schools</a:t>
            </a:r>
            <a:r>
              <a:rPr lang="tr-TR" sz="1200" kern="1200">
                <a:solidFill>
                  <a:schemeClr val="tx1"/>
                </a:solidFill>
                <a:effectLst/>
                <a:latin typeface="+mn-lt"/>
                <a:ea typeface="+mn-ea"/>
                <a:cs typeface="+mn-cs"/>
              </a:rPr>
              <a:t>.</a:t>
            </a:r>
            <a:endParaRPr lang="tr-TR" sz="1200" kern="1200">
              <a:solidFill>
                <a:schemeClr val="tx1"/>
              </a:solidFill>
              <a:effectLst/>
              <a:latin typeface="+mn-lt"/>
              <a:cs typeface="Calibri"/>
            </a:endParaRPr>
          </a:p>
          <a:p>
            <a:endParaRPr lang="tr-TR" sz="1200" kern="1200">
              <a:solidFill>
                <a:schemeClr val="tx1"/>
              </a:solidFill>
              <a:effectLst/>
              <a:latin typeface="+mn-lt"/>
              <a:ea typeface="+mn-ea"/>
              <a:cs typeface="+mn-cs"/>
            </a:endParaRPr>
          </a:p>
          <a:p>
            <a:r>
              <a:rPr lang="tr-TR" sz="1200" kern="1200" err="1">
                <a:solidFill>
                  <a:schemeClr val="tx1"/>
                </a:solidFill>
                <a:effectLst/>
                <a:latin typeface="+mn-lt"/>
                <a:ea typeface="+mn-ea"/>
                <a:cs typeface="+mn-cs"/>
              </a:rPr>
              <a:t>Both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bodies</a:t>
            </a:r>
            <a:r>
              <a:rPr lang="tr-TR" sz="1200" kern="1200">
                <a:solidFill>
                  <a:schemeClr val="tx1"/>
                </a:solidFill>
                <a:effectLst/>
                <a:latin typeface="+mn-lt"/>
                <a:ea typeface="+mn-ea"/>
                <a:cs typeface="+mn-cs"/>
              </a:rPr>
              <a:t> can be a </a:t>
            </a:r>
            <a:r>
              <a:rPr lang="tr-TR" sz="1200" kern="1200" err="1">
                <a:solidFill>
                  <a:schemeClr val="tx1"/>
                </a:solidFill>
                <a:effectLst/>
                <a:latin typeface="+mn-lt"/>
                <a:ea typeface="+mn-ea"/>
                <a:cs typeface="+mn-cs"/>
              </a:rPr>
              <a:t>source</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practical</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knowledge</a:t>
            </a:r>
            <a:r>
              <a:rPr lang="tr-TR" sz="1200" kern="1200">
                <a:solidFill>
                  <a:schemeClr val="tx1"/>
                </a:solidFill>
                <a:effectLst/>
                <a:latin typeface="+mn-lt"/>
                <a:ea typeface="+mn-ea"/>
                <a:cs typeface="+mn-cs"/>
              </a:rPr>
              <a:t> on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topic</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and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professional</a:t>
            </a:r>
            <a:r>
              <a:rPr lang="tr-TR" sz="1200" kern="1200">
                <a:solidFill>
                  <a:schemeClr val="tx1"/>
                </a:solidFill>
                <a:effectLst/>
                <a:latin typeface="+mn-lt"/>
                <a:ea typeface="+mn-ea"/>
                <a:cs typeface="+mn-cs"/>
              </a:rPr>
              <a:t> network in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field</a:t>
            </a:r>
            <a:r>
              <a:rPr lang="tr-TR" sz="1200" kern="1200">
                <a:solidFill>
                  <a:schemeClr val="tx1"/>
                </a:solidFill>
                <a:effectLst/>
                <a:latin typeface="+mn-lt"/>
                <a:ea typeface="+mn-ea"/>
                <a:cs typeface="+mn-cs"/>
              </a:rPr>
              <a:t>.</a:t>
            </a:r>
            <a:endParaRPr lang="tr-TR"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15</a:t>
            </a:fld>
            <a:endParaRPr lang="tr-TR"/>
          </a:p>
        </p:txBody>
      </p:sp>
    </p:spTree>
    <p:extLst>
      <p:ext uri="{BB962C8B-B14F-4D97-AF65-F5344CB8AC3E}">
        <p14:creationId xmlns:p14="http://schemas.microsoft.com/office/powerpoint/2010/main" val="417661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err="1"/>
              <a:t>The</a:t>
            </a:r>
            <a:r>
              <a:rPr lang="tr-TR"/>
              <a:t> </a:t>
            </a:r>
            <a:r>
              <a:rPr lang="tr-TR" err="1"/>
              <a:t>respondents</a:t>
            </a:r>
            <a:r>
              <a:rPr lang="tr-TR"/>
              <a:t> </a:t>
            </a:r>
            <a:r>
              <a:rPr lang="tr-TR" err="1"/>
              <a:t>communicated</a:t>
            </a:r>
            <a:r>
              <a:rPr lang="tr-TR"/>
              <a:t> </a:t>
            </a:r>
            <a:r>
              <a:rPr lang="tr-TR" err="1"/>
              <a:t>their</a:t>
            </a:r>
            <a:r>
              <a:rPr lang="tr-TR"/>
              <a:t> </a:t>
            </a:r>
            <a:r>
              <a:rPr lang="tr-TR" err="1"/>
              <a:t>particular</a:t>
            </a:r>
            <a:r>
              <a:rPr lang="tr-TR"/>
              <a:t> </a:t>
            </a:r>
            <a:r>
              <a:rPr lang="tr-TR" err="1"/>
              <a:t>interest</a:t>
            </a:r>
            <a:r>
              <a:rPr lang="tr-TR"/>
              <a:t> in </a:t>
            </a:r>
            <a:r>
              <a:rPr lang="tr-TR" err="1"/>
              <a:t>collaborative</a:t>
            </a:r>
            <a:r>
              <a:rPr lang="tr-TR"/>
              <a:t> </a:t>
            </a:r>
            <a:r>
              <a:rPr lang="tr-TR" err="1"/>
              <a:t>work</a:t>
            </a:r>
            <a:r>
              <a:rPr lang="tr-TR"/>
              <a:t> </a:t>
            </a:r>
            <a:r>
              <a:rPr lang="tr-TR" err="1"/>
              <a:t>through</a:t>
            </a:r>
            <a:r>
              <a:rPr lang="tr-TR"/>
              <a:t> </a:t>
            </a:r>
            <a:r>
              <a:rPr lang="tr-TR" err="1"/>
              <a:t>group</a:t>
            </a:r>
            <a:r>
              <a:rPr lang="tr-TR"/>
              <a:t> </a:t>
            </a:r>
            <a:r>
              <a:rPr lang="tr-TR" err="1"/>
              <a:t>discussions</a:t>
            </a:r>
            <a:r>
              <a:rPr lang="tr-TR"/>
              <a:t>. </a:t>
            </a:r>
            <a:r>
              <a:rPr lang="tr-TR" err="1"/>
              <a:t>Most</a:t>
            </a:r>
            <a:r>
              <a:rPr lang="tr-TR"/>
              <a:t> of </a:t>
            </a:r>
            <a:r>
              <a:rPr lang="tr-TR" err="1"/>
              <a:t>them</a:t>
            </a:r>
            <a:r>
              <a:rPr lang="tr-TR"/>
              <a:t> </a:t>
            </a:r>
            <a:r>
              <a:rPr lang="tr-TR" err="1"/>
              <a:t>expressed</a:t>
            </a:r>
            <a:r>
              <a:rPr lang="tr-TR"/>
              <a:t> </a:t>
            </a:r>
            <a:r>
              <a:rPr lang="tr-TR" err="1"/>
              <a:t>their</a:t>
            </a:r>
            <a:r>
              <a:rPr lang="tr-TR"/>
              <a:t> </a:t>
            </a:r>
            <a:r>
              <a:rPr lang="tr-TR" err="1"/>
              <a:t>concerns</a:t>
            </a:r>
            <a:r>
              <a:rPr lang="tr-TR"/>
              <a:t> </a:t>
            </a:r>
            <a:r>
              <a:rPr lang="tr-TR" err="1"/>
              <a:t>about</a:t>
            </a:r>
            <a:r>
              <a:rPr lang="tr-TR"/>
              <a:t> </a:t>
            </a:r>
            <a:r>
              <a:rPr lang="tr-TR" err="1"/>
              <a:t>lack</a:t>
            </a:r>
            <a:r>
              <a:rPr lang="tr-TR"/>
              <a:t> of </a:t>
            </a:r>
            <a:r>
              <a:rPr lang="tr-TR" err="1"/>
              <a:t>opportunities</a:t>
            </a:r>
            <a:r>
              <a:rPr lang="tr-TR"/>
              <a:t> </a:t>
            </a:r>
            <a:r>
              <a:rPr lang="tr-TR" err="1"/>
              <a:t>to</a:t>
            </a:r>
            <a:r>
              <a:rPr lang="tr-TR"/>
              <a:t> </a:t>
            </a:r>
            <a:r>
              <a:rPr lang="tr-TR" err="1"/>
              <a:t>meet</a:t>
            </a:r>
            <a:r>
              <a:rPr lang="tr-TR"/>
              <a:t> </a:t>
            </a:r>
            <a:r>
              <a:rPr lang="tr-TR" err="1"/>
              <a:t>with</a:t>
            </a:r>
            <a:r>
              <a:rPr lang="tr-TR"/>
              <a:t> </a:t>
            </a:r>
            <a:r>
              <a:rPr lang="tr-TR" err="1"/>
              <a:t>their</a:t>
            </a:r>
            <a:r>
              <a:rPr lang="tr-TR"/>
              <a:t> </a:t>
            </a:r>
            <a:r>
              <a:rPr lang="tr-TR" err="1"/>
              <a:t>peers</a:t>
            </a:r>
            <a:r>
              <a:rPr lang="tr-TR"/>
              <a:t> </a:t>
            </a:r>
            <a:r>
              <a:rPr lang="tr-TR" err="1"/>
              <a:t>during</a:t>
            </a:r>
            <a:r>
              <a:rPr lang="tr-TR"/>
              <a:t> </a:t>
            </a:r>
            <a:r>
              <a:rPr lang="tr-TR" err="1"/>
              <a:t>this</a:t>
            </a:r>
            <a:r>
              <a:rPr lang="tr-TR"/>
              <a:t> </a:t>
            </a:r>
            <a:r>
              <a:rPr lang="tr-TR" err="1"/>
              <a:t>academic</a:t>
            </a:r>
            <a:r>
              <a:rPr lang="tr-TR"/>
              <a:t> </a:t>
            </a:r>
            <a:r>
              <a:rPr lang="tr-TR" err="1"/>
              <a:t>year</a:t>
            </a:r>
            <a:r>
              <a:rPr lang="tr-TR"/>
              <a:t> </a:t>
            </a:r>
            <a:r>
              <a:rPr lang="tr-TR" err="1"/>
              <a:t>due</a:t>
            </a:r>
            <a:r>
              <a:rPr lang="tr-TR"/>
              <a:t> </a:t>
            </a:r>
            <a:r>
              <a:rPr lang="tr-TR" err="1"/>
              <a:t>to</a:t>
            </a:r>
            <a:r>
              <a:rPr lang="tr-TR"/>
              <a:t> </a:t>
            </a:r>
            <a:r>
              <a:rPr lang="tr-TR" err="1"/>
              <a:t>the</a:t>
            </a:r>
            <a:r>
              <a:rPr lang="tr-TR"/>
              <a:t> </a:t>
            </a:r>
            <a:r>
              <a:rPr lang="tr-TR" err="1"/>
              <a:t>blended</a:t>
            </a:r>
            <a:r>
              <a:rPr lang="tr-TR"/>
              <a:t> </a:t>
            </a:r>
            <a:r>
              <a:rPr lang="tr-TR" err="1"/>
              <a:t>mode</a:t>
            </a:r>
            <a:r>
              <a:rPr lang="tr-TR"/>
              <a:t> of </a:t>
            </a:r>
            <a:r>
              <a:rPr lang="tr-TR" err="1"/>
              <a:t>learning</a:t>
            </a:r>
            <a:r>
              <a:rPr lang="tr-TR"/>
              <a:t> (online </a:t>
            </a:r>
            <a:r>
              <a:rPr lang="tr-TR" err="1"/>
              <a:t>still</a:t>
            </a:r>
            <a:r>
              <a:rPr lang="tr-TR"/>
              <a:t> </a:t>
            </a:r>
            <a:r>
              <a:rPr lang="tr-TR" err="1"/>
              <a:t>prevailing</a:t>
            </a:r>
            <a:r>
              <a:rPr lang="tr-TR"/>
              <a:t>). </a:t>
            </a:r>
            <a:r>
              <a:rPr lang="tr-TR" err="1"/>
              <a:t>This</a:t>
            </a:r>
            <a:r>
              <a:rPr lang="tr-TR"/>
              <a:t> </a:t>
            </a:r>
            <a:r>
              <a:rPr lang="tr-TR" err="1"/>
              <a:t>issue</a:t>
            </a:r>
            <a:r>
              <a:rPr lang="tr-TR"/>
              <a:t> can be </a:t>
            </a:r>
            <a:r>
              <a:rPr lang="tr-TR" err="1"/>
              <a:t>addressed</a:t>
            </a:r>
            <a:r>
              <a:rPr lang="tr-TR"/>
              <a:t> </a:t>
            </a:r>
            <a:r>
              <a:rPr lang="tr-TR" err="1"/>
              <a:t>by</a:t>
            </a:r>
            <a:r>
              <a:rPr lang="tr-TR"/>
              <a:t> </a:t>
            </a:r>
            <a:r>
              <a:rPr lang="tr-TR" err="1"/>
              <a:t>creating</a:t>
            </a:r>
            <a:r>
              <a:rPr lang="tr-TR"/>
              <a:t> </a:t>
            </a:r>
            <a:r>
              <a:rPr lang="tr-TR" err="1"/>
              <a:t>spaces</a:t>
            </a:r>
            <a:r>
              <a:rPr lang="tr-TR"/>
              <a:t> </a:t>
            </a:r>
            <a:r>
              <a:rPr lang="tr-TR" err="1"/>
              <a:t>for</a:t>
            </a:r>
            <a:r>
              <a:rPr lang="tr-TR"/>
              <a:t> </a:t>
            </a:r>
            <a:r>
              <a:rPr lang="tr-TR" err="1"/>
              <a:t>students</a:t>
            </a:r>
            <a:r>
              <a:rPr lang="tr-TR"/>
              <a:t> </a:t>
            </a:r>
            <a:r>
              <a:rPr lang="tr-TR" err="1"/>
              <a:t>to</a:t>
            </a:r>
            <a:r>
              <a:rPr lang="tr-TR"/>
              <a:t> </a:t>
            </a:r>
            <a:r>
              <a:rPr lang="tr-TR" err="1"/>
              <a:t>discuss</a:t>
            </a:r>
            <a:r>
              <a:rPr lang="tr-TR"/>
              <a:t> </a:t>
            </a:r>
            <a:r>
              <a:rPr lang="tr-TR" err="1"/>
              <a:t>their</a:t>
            </a:r>
            <a:r>
              <a:rPr lang="tr-TR"/>
              <a:t> </a:t>
            </a:r>
            <a:r>
              <a:rPr lang="tr-TR" err="1"/>
              <a:t>research</a:t>
            </a:r>
            <a:r>
              <a:rPr lang="tr-TR"/>
              <a:t> </a:t>
            </a:r>
            <a:r>
              <a:rPr lang="tr-TR" err="1"/>
              <a:t>interests</a:t>
            </a:r>
            <a:r>
              <a:rPr lang="tr-TR"/>
              <a:t> </a:t>
            </a:r>
            <a:r>
              <a:rPr lang="tr-TR" err="1"/>
              <a:t>with</a:t>
            </a:r>
            <a:r>
              <a:rPr lang="tr-TR"/>
              <a:t> a </a:t>
            </a:r>
            <a:r>
              <a:rPr lang="tr-TR" err="1"/>
              <a:t>special</a:t>
            </a:r>
            <a:r>
              <a:rPr lang="tr-TR"/>
              <a:t> </a:t>
            </a:r>
            <a:r>
              <a:rPr lang="tr-TR" err="1"/>
              <a:t>focus</a:t>
            </a:r>
            <a:r>
              <a:rPr lang="tr-TR"/>
              <a:t> on </a:t>
            </a:r>
            <a:r>
              <a:rPr lang="tr-TR" err="1"/>
              <a:t>sharing</a:t>
            </a:r>
            <a:r>
              <a:rPr lang="tr-TR"/>
              <a:t> </a:t>
            </a:r>
            <a:r>
              <a:rPr lang="tr-TR" err="1"/>
              <a:t>their</a:t>
            </a:r>
            <a:r>
              <a:rPr lang="tr-TR"/>
              <a:t> </a:t>
            </a:r>
            <a:r>
              <a:rPr lang="tr-TR" err="1"/>
              <a:t>rich</a:t>
            </a:r>
            <a:r>
              <a:rPr lang="tr-TR"/>
              <a:t> </a:t>
            </a:r>
            <a:r>
              <a:rPr lang="tr-TR" err="1"/>
              <a:t>international</a:t>
            </a:r>
            <a:r>
              <a:rPr lang="tr-TR"/>
              <a:t> </a:t>
            </a:r>
            <a:r>
              <a:rPr lang="tr-TR" err="1"/>
              <a:t>backgrounds</a:t>
            </a:r>
            <a:r>
              <a:rPr lang="tr-TR"/>
              <a:t> </a:t>
            </a:r>
            <a:r>
              <a:rPr lang="tr-TR" err="1"/>
              <a:t>and</a:t>
            </a:r>
            <a:r>
              <a:rPr lang="tr-TR"/>
              <a:t> </a:t>
            </a:r>
            <a:r>
              <a:rPr lang="tr-TR" err="1"/>
              <a:t>experiences</a:t>
            </a:r>
            <a:r>
              <a:rPr lang="tr-TR"/>
              <a:t>. </a:t>
            </a:r>
            <a:r>
              <a:rPr lang="tr-TR" err="1"/>
              <a:t>The</a:t>
            </a:r>
            <a:r>
              <a:rPr lang="tr-TR"/>
              <a:t> </a:t>
            </a:r>
            <a:r>
              <a:rPr lang="tr-TR" err="1"/>
              <a:t>startegy</a:t>
            </a:r>
            <a:r>
              <a:rPr lang="tr-TR"/>
              <a:t> </a:t>
            </a:r>
            <a:r>
              <a:rPr lang="tr-TR" err="1"/>
              <a:t>does</a:t>
            </a:r>
            <a:r>
              <a:rPr lang="tr-TR"/>
              <a:t> not </a:t>
            </a:r>
            <a:r>
              <a:rPr lang="tr-TR" err="1"/>
              <a:t>have</a:t>
            </a:r>
            <a:r>
              <a:rPr lang="tr-TR"/>
              <a:t> </a:t>
            </a:r>
            <a:r>
              <a:rPr lang="tr-TR" err="1"/>
              <a:t>to</a:t>
            </a:r>
            <a:r>
              <a:rPr lang="tr-TR"/>
              <a:t> be </a:t>
            </a:r>
            <a:r>
              <a:rPr lang="tr-TR" err="1"/>
              <a:t>limited</a:t>
            </a:r>
            <a:r>
              <a:rPr lang="tr-TR"/>
              <a:t> </a:t>
            </a:r>
            <a:r>
              <a:rPr lang="tr-TR" err="1"/>
              <a:t>to</a:t>
            </a:r>
            <a:r>
              <a:rPr lang="tr-TR"/>
              <a:t> </a:t>
            </a:r>
            <a:r>
              <a:rPr lang="tr-TR" err="1"/>
              <a:t>this</a:t>
            </a:r>
            <a:r>
              <a:rPr lang="tr-TR"/>
              <a:t> </a:t>
            </a:r>
            <a:r>
              <a:rPr lang="tr-TR" err="1"/>
              <a:t>unit</a:t>
            </a:r>
            <a:r>
              <a:rPr lang="tr-TR"/>
              <a:t> </a:t>
            </a:r>
            <a:r>
              <a:rPr lang="tr-TR" err="1"/>
              <a:t>only</a:t>
            </a:r>
            <a:r>
              <a:rPr lang="tr-TR"/>
              <a:t> </a:t>
            </a:r>
            <a:r>
              <a:rPr lang="tr-TR" err="1"/>
              <a:t>and</a:t>
            </a:r>
            <a:r>
              <a:rPr lang="tr-TR"/>
              <a:t> can be </a:t>
            </a:r>
            <a:r>
              <a:rPr lang="tr-TR" err="1"/>
              <a:t>extended</a:t>
            </a:r>
            <a:r>
              <a:rPr lang="tr-TR"/>
              <a:t> </a:t>
            </a:r>
            <a:r>
              <a:rPr lang="tr-TR" err="1"/>
              <a:t>throughout</a:t>
            </a:r>
            <a:r>
              <a:rPr lang="tr-TR"/>
              <a:t> </a:t>
            </a:r>
            <a:r>
              <a:rPr lang="tr-TR" err="1"/>
              <a:t>the</a:t>
            </a:r>
            <a:r>
              <a:rPr lang="tr-TR"/>
              <a:t> </a:t>
            </a:r>
            <a:r>
              <a:rPr lang="tr-TR" err="1"/>
              <a:t>whole</a:t>
            </a:r>
            <a:r>
              <a:rPr lang="tr-TR"/>
              <a:t> programme. </a:t>
            </a:r>
            <a:endParaRPr lang="tr-TR" sz="1200" kern="1200">
              <a:solidFill>
                <a:schemeClr val="tx1"/>
              </a:solidFill>
              <a:effectLst/>
              <a:latin typeface="+mn-lt"/>
              <a:cs typeface="Calibri" panose="020F0502020204030204"/>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16</a:t>
            </a:fld>
            <a:endParaRPr lang="tr-TR"/>
          </a:p>
        </p:txBody>
      </p:sp>
    </p:spTree>
    <p:extLst>
      <p:ext uri="{BB962C8B-B14F-4D97-AF65-F5344CB8AC3E}">
        <p14:creationId xmlns:p14="http://schemas.microsoft.com/office/powerpoint/2010/main" val="347411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err="1">
                <a:cs typeface="Calibri"/>
              </a:rPr>
              <a:t>Group</a:t>
            </a:r>
            <a:r>
              <a:rPr lang="tr-TR">
                <a:cs typeface="Calibri"/>
              </a:rPr>
              <a:t> </a:t>
            </a:r>
            <a:r>
              <a:rPr lang="tr-TR" err="1">
                <a:cs typeface="Calibri"/>
              </a:rPr>
              <a:t>discusions</a:t>
            </a:r>
            <a:r>
              <a:rPr lang="tr-TR">
                <a:cs typeface="Calibri"/>
              </a:rPr>
              <a:t> </a:t>
            </a:r>
            <a:r>
              <a:rPr lang="tr-TR" err="1">
                <a:cs typeface="Calibri"/>
              </a:rPr>
              <a:t>are</a:t>
            </a:r>
            <a:r>
              <a:rPr lang="tr-TR">
                <a:cs typeface="Calibri"/>
              </a:rPr>
              <a:t> </a:t>
            </a:r>
            <a:r>
              <a:rPr lang="tr-TR" err="1">
                <a:cs typeface="Calibri"/>
              </a:rPr>
              <a:t>one</a:t>
            </a:r>
            <a:r>
              <a:rPr lang="tr-TR">
                <a:cs typeface="Calibri"/>
              </a:rPr>
              <a:t> of </a:t>
            </a:r>
            <a:r>
              <a:rPr lang="tr-TR" err="1">
                <a:cs typeface="Calibri"/>
              </a:rPr>
              <a:t>the</a:t>
            </a:r>
            <a:r>
              <a:rPr lang="tr-TR">
                <a:cs typeface="Calibri"/>
              </a:rPr>
              <a:t> </a:t>
            </a:r>
            <a:r>
              <a:rPr lang="tr-TR" err="1">
                <a:cs typeface="Calibri"/>
              </a:rPr>
              <a:t>most</a:t>
            </a:r>
            <a:r>
              <a:rPr lang="tr-TR">
                <a:cs typeface="Calibri"/>
              </a:rPr>
              <a:t> </a:t>
            </a:r>
            <a:r>
              <a:rPr lang="tr-TR" err="1">
                <a:cs typeface="Calibri"/>
              </a:rPr>
              <a:t>outstanding</a:t>
            </a:r>
            <a:r>
              <a:rPr lang="tr-TR">
                <a:cs typeface="Calibri"/>
              </a:rPr>
              <a:t> </a:t>
            </a:r>
            <a:r>
              <a:rPr lang="tr-TR" err="1">
                <a:cs typeface="Calibri"/>
              </a:rPr>
              <a:t>ways</a:t>
            </a:r>
            <a:r>
              <a:rPr lang="tr-TR">
                <a:cs typeface="Calibri"/>
              </a:rPr>
              <a:t> </a:t>
            </a:r>
            <a:r>
              <a:rPr lang="tr-TR" err="1">
                <a:cs typeface="Calibri"/>
              </a:rPr>
              <a:t>for</a:t>
            </a:r>
            <a:r>
              <a:rPr lang="tr-TR">
                <a:cs typeface="Calibri"/>
              </a:rPr>
              <a:t> </a:t>
            </a:r>
            <a:r>
              <a:rPr lang="tr-TR" err="1">
                <a:cs typeface="Calibri"/>
              </a:rPr>
              <a:t>students</a:t>
            </a:r>
            <a:r>
              <a:rPr lang="tr-TR">
                <a:cs typeface="Calibri"/>
              </a:rPr>
              <a:t> </a:t>
            </a:r>
            <a:r>
              <a:rPr lang="tr-TR" err="1">
                <a:cs typeface="Calibri"/>
              </a:rPr>
              <a:t>to</a:t>
            </a:r>
            <a:r>
              <a:rPr lang="tr-TR">
                <a:cs typeface="Calibri"/>
              </a:rPr>
              <a:t> </a:t>
            </a:r>
            <a:r>
              <a:rPr lang="tr-TR" err="1">
                <a:cs typeface="Calibri"/>
              </a:rPr>
              <a:t>learn</a:t>
            </a:r>
            <a:r>
              <a:rPr lang="tr-TR">
                <a:cs typeface="Calibri"/>
              </a:rPr>
              <a:t> </a:t>
            </a:r>
            <a:r>
              <a:rPr lang="tr-TR" err="1">
                <a:cs typeface="Calibri"/>
              </a:rPr>
              <a:t>from</a:t>
            </a:r>
            <a:r>
              <a:rPr lang="tr-TR">
                <a:cs typeface="Calibri"/>
              </a:rPr>
              <a:t> </a:t>
            </a:r>
            <a:r>
              <a:rPr lang="tr-TR" err="1">
                <a:cs typeface="Calibri"/>
              </a:rPr>
              <a:t>each</a:t>
            </a:r>
            <a:r>
              <a:rPr lang="tr-TR">
                <a:cs typeface="Calibri"/>
              </a:rPr>
              <a:t> </a:t>
            </a:r>
            <a:r>
              <a:rPr lang="tr-TR" err="1">
                <a:cs typeface="Calibri"/>
              </a:rPr>
              <a:t>other</a:t>
            </a:r>
            <a:r>
              <a:rPr lang="tr-TR">
                <a:cs typeface="Calibri"/>
              </a:rPr>
              <a:t>. They can be </a:t>
            </a:r>
            <a:r>
              <a:rPr lang="tr-TR" err="1">
                <a:cs typeface="Calibri"/>
              </a:rPr>
              <a:t>encouraged</a:t>
            </a:r>
            <a:r>
              <a:rPr lang="tr-TR">
                <a:cs typeface="Calibri"/>
              </a:rPr>
              <a:t> </a:t>
            </a:r>
            <a:r>
              <a:rPr lang="tr-TR" err="1">
                <a:cs typeface="Calibri"/>
              </a:rPr>
              <a:t>to</a:t>
            </a:r>
            <a:r>
              <a:rPr lang="tr-TR">
                <a:cs typeface="Calibri"/>
              </a:rPr>
              <a:t> </a:t>
            </a:r>
            <a:r>
              <a:rPr lang="tr-TR" err="1">
                <a:cs typeface="Calibri"/>
              </a:rPr>
              <a:t>shape</a:t>
            </a:r>
            <a:r>
              <a:rPr lang="tr-TR">
                <a:cs typeface="Calibri"/>
              </a:rPr>
              <a:t> </a:t>
            </a:r>
            <a:r>
              <a:rPr lang="tr-TR" err="1">
                <a:cs typeface="Calibri"/>
              </a:rPr>
              <a:t>study</a:t>
            </a:r>
            <a:r>
              <a:rPr lang="tr-TR">
                <a:cs typeface="Calibri"/>
              </a:rPr>
              <a:t> </a:t>
            </a:r>
            <a:r>
              <a:rPr lang="tr-TR" err="1">
                <a:cs typeface="Calibri"/>
              </a:rPr>
              <a:t>groups</a:t>
            </a:r>
            <a:r>
              <a:rPr lang="tr-TR">
                <a:cs typeface="Calibri"/>
              </a:rPr>
              <a:t> </a:t>
            </a:r>
            <a:r>
              <a:rPr lang="tr-TR" err="1">
                <a:cs typeface="Calibri"/>
              </a:rPr>
              <a:t>and</a:t>
            </a:r>
            <a:r>
              <a:rPr lang="tr-TR">
                <a:cs typeface="Calibri"/>
              </a:rPr>
              <a:t> </a:t>
            </a:r>
            <a:r>
              <a:rPr lang="tr-TR" err="1">
                <a:cs typeface="Calibri"/>
              </a:rPr>
              <a:t>work</a:t>
            </a:r>
            <a:r>
              <a:rPr lang="tr-TR">
                <a:cs typeface="Calibri"/>
              </a:rPr>
              <a:t> </a:t>
            </a:r>
            <a:r>
              <a:rPr lang="tr-TR" err="1">
                <a:cs typeface="Calibri"/>
              </a:rPr>
              <a:t>collabiratively</a:t>
            </a:r>
            <a:r>
              <a:rPr lang="tr-TR">
                <a:cs typeface="Calibri"/>
              </a:rPr>
              <a:t> </a:t>
            </a:r>
            <a:r>
              <a:rPr lang="tr-TR" err="1">
                <a:cs typeface="Calibri"/>
              </a:rPr>
              <a:t>before</a:t>
            </a:r>
            <a:r>
              <a:rPr lang="tr-TR">
                <a:cs typeface="Calibri"/>
              </a:rPr>
              <a:t> </a:t>
            </a:r>
            <a:r>
              <a:rPr lang="tr-TR" err="1">
                <a:cs typeface="Calibri"/>
              </a:rPr>
              <a:t>and</a:t>
            </a:r>
            <a:r>
              <a:rPr lang="tr-TR">
                <a:cs typeface="Calibri"/>
              </a:rPr>
              <a:t> </a:t>
            </a:r>
            <a:r>
              <a:rPr lang="tr-TR" err="1">
                <a:cs typeface="Calibri"/>
              </a:rPr>
              <a:t>after</a:t>
            </a:r>
            <a:r>
              <a:rPr lang="tr-TR">
                <a:cs typeface="Calibri"/>
              </a:rPr>
              <a:t> </a:t>
            </a:r>
            <a:r>
              <a:rPr lang="tr-TR" err="1">
                <a:cs typeface="Calibri"/>
              </a:rPr>
              <a:t>the</a:t>
            </a:r>
            <a:r>
              <a:rPr lang="tr-TR">
                <a:cs typeface="Calibri"/>
              </a:rPr>
              <a:t> </a:t>
            </a:r>
            <a:r>
              <a:rPr lang="tr-TR" err="1">
                <a:cs typeface="Calibri"/>
              </a:rPr>
              <a:t>seminars</a:t>
            </a:r>
            <a:r>
              <a:rPr lang="tr-TR">
                <a:cs typeface="Calibri"/>
              </a:rPr>
              <a:t>. </a:t>
            </a:r>
            <a:r>
              <a:rPr lang="tr-TR" err="1">
                <a:cs typeface="Calibri"/>
              </a:rPr>
              <a:t>One</a:t>
            </a:r>
            <a:r>
              <a:rPr lang="tr-TR">
                <a:cs typeface="Calibri"/>
              </a:rPr>
              <a:t> </a:t>
            </a:r>
            <a:r>
              <a:rPr lang="tr-TR" err="1">
                <a:cs typeface="Calibri"/>
              </a:rPr>
              <a:t>suggestion</a:t>
            </a:r>
            <a:r>
              <a:rPr lang="tr-TR">
                <a:cs typeface="Calibri"/>
              </a:rPr>
              <a:t> is a Poster </a:t>
            </a:r>
            <a:r>
              <a:rPr lang="tr-TR" err="1">
                <a:cs typeface="Calibri"/>
              </a:rPr>
              <a:t>fair</a:t>
            </a:r>
            <a:r>
              <a:rPr lang="tr-TR">
                <a:cs typeface="Calibri"/>
              </a:rPr>
              <a:t>. </a:t>
            </a:r>
            <a:r>
              <a:rPr lang="tr-TR" err="1">
                <a:cs typeface="Calibri"/>
              </a:rPr>
              <a:t>This</a:t>
            </a:r>
            <a:r>
              <a:rPr lang="tr-TR">
                <a:cs typeface="Calibri"/>
              </a:rPr>
              <a:t> can be a </a:t>
            </a:r>
            <a:r>
              <a:rPr lang="tr-TR" err="1">
                <a:cs typeface="Calibri"/>
              </a:rPr>
              <a:t>great</a:t>
            </a:r>
            <a:r>
              <a:rPr lang="tr-TR">
                <a:cs typeface="Calibri"/>
              </a:rPr>
              <a:t> </a:t>
            </a:r>
            <a:r>
              <a:rPr lang="tr-TR" err="1">
                <a:cs typeface="Calibri"/>
              </a:rPr>
              <a:t>opportunity</a:t>
            </a:r>
            <a:r>
              <a:rPr lang="tr-TR">
                <a:cs typeface="Calibri"/>
              </a:rPr>
              <a:t> </a:t>
            </a:r>
            <a:r>
              <a:rPr lang="tr-TR" err="1">
                <a:cs typeface="Calibri"/>
              </a:rPr>
              <a:t>for</a:t>
            </a:r>
            <a:r>
              <a:rPr lang="tr-TR">
                <a:cs typeface="Calibri"/>
              </a:rPr>
              <a:t> </a:t>
            </a:r>
            <a:r>
              <a:rPr lang="tr-TR" err="1">
                <a:cs typeface="Calibri"/>
              </a:rPr>
              <a:t>students</a:t>
            </a:r>
            <a:r>
              <a:rPr lang="tr-TR">
                <a:cs typeface="Calibri"/>
              </a:rPr>
              <a:t> </a:t>
            </a:r>
            <a:r>
              <a:rPr lang="tr-TR" err="1">
                <a:cs typeface="Calibri"/>
              </a:rPr>
              <a:t>to</a:t>
            </a:r>
            <a:r>
              <a:rPr lang="tr-TR">
                <a:cs typeface="Calibri"/>
              </a:rPr>
              <a:t> </a:t>
            </a:r>
            <a:r>
              <a:rPr lang="tr-TR" err="1">
                <a:cs typeface="Calibri"/>
              </a:rPr>
              <a:t>explore</a:t>
            </a:r>
            <a:r>
              <a:rPr lang="tr-TR">
                <a:cs typeface="Calibri"/>
              </a:rPr>
              <a:t> </a:t>
            </a:r>
            <a:r>
              <a:rPr lang="tr-TR" err="1">
                <a:cs typeface="Calibri"/>
              </a:rPr>
              <a:t>various</a:t>
            </a:r>
            <a:r>
              <a:rPr lang="tr-TR">
                <a:cs typeface="Calibri"/>
              </a:rPr>
              <a:t> </a:t>
            </a:r>
            <a:r>
              <a:rPr lang="tr-TR" err="1">
                <a:cs typeface="Calibri"/>
              </a:rPr>
              <a:t>aspects</a:t>
            </a:r>
            <a:r>
              <a:rPr lang="tr-TR">
                <a:cs typeface="Calibri"/>
              </a:rPr>
              <a:t> of </a:t>
            </a:r>
            <a:r>
              <a:rPr lang="tr-TR" err="1">
                <a:cs typeface="Calibri"/>
              </a:rPr>
              <a:t>outdoor</a:t>
            </a:r>
            <a:r>
              <a:rPr lang="tr-TR">
                <a:cs typeface="Calibri"/>
              </a:rPr>
              <a:t>/</a:t>
            </a:r>
            <a:r>
              <a:rPr lang="tr-TR" err="1">
                <a:cs typeface="Calibri"/>
              </a:rPr>
              <a:t>risky</a:t>
            </a:r>
            <a:r>
              <a:rPr lang="tr-TR">
                <a:cs typeface="Calibri"/>
              </a:rPr>
              <a:t> </a:t>
            </a:r>
            <a:r>
              <a:rPr lang="tr-TR" err="1">
                <a:cs typeface="Calibri"/>
              </a:rPr>
              <a:t>play</a:t>
            </a:r>
            <a:r>
              <a:rPr lang="tr-TR">
                <a:cs typeface="Calibri"/>
              </a:rPr>
              <a:t> </a:t>
            </a:r>
            <a:r>
              <a:rPr lang="tr-TR" err="1">
                <a:cs typeface="Calibri"/>
              </a:rPr>
              <a:t>or</a:t>
            </a:r>
            <a:r>
              <a:rPr lang="tr-TR">
                <a:cs typeface="Calibri"/>
              </a:rPr>
              <a:t> </a:t>
            </a:r>
            <a:r>
              <a:rPr lang="tr-TR" err="1">
                <a:cs typeface="Calibri"/>
              </a:rPr>
              <a:t>different</a:t>
            </a:r>
            <a:r>
              <a:rPr lang="tr-TR">
                <a:cs typeface="Calibri"/>
              </a:rPr>
              <a:t> </a:t>
            </a:r>
            <a:r>
              <a:rPr lang="tr-TR" err="1">
                <a:cs typeface="Calibri"/>
              </a:rPr>
              <a:t>international</a:t>
            </a:r>
            <a:r>
              <a:rPr lang="tr-TR">
                <a:cs typeface="Calibri"/>
              </a:rPr>
              <a:t> </a:t>
            </a:r>
            <a:r>
              <a:rPr lang="tr-TR" err="1">
                <a:cs typeface="Calibri"/>
              </a:rPr>
              <a:t>contexts</a:t>
            </a:r>
            <a:r>
              <a:rPr lang="tr-TR">
                <a:cs typeface="Calibri"/>
              </a:rPr>
              <a:t> of it. </a:t>
            </a:r>
            <a:r>
              <a:rPr lang="tr-TR" err="1">
                <a:cs typeface="Calibri"/>
              </a:rPr>
              <a:t>Student</a:t>
            </a:r>
            <a:r>
              <a:rPr lang="tr-TR">
                <a:cs typeface="Calibri"/>
              </a:rPr>
              <a:t> </a:t>
            </a:r>
            <a:r>
              <a:rPr lang="tr-TR" err="1">
                <a:cs typeface="Calibri"/>
              </a:rPr>
              <a:t>from</a:t>
            </a:r>
            <a:r>
              <a:rPr lang="tr-TR">
                <a:cs typeface="Calibri"/>
              </a:rPr>
              <a:t> </a:t>
            </a:r>
            <a:r>
              <a:rPr lang="tr-TR" err="1">
                <a:cs typeface="Calibri"/>
              </a:rPr>
              <a:t>different</a:t>
            </a:r>
            <a:r>
              <a:rPr lang="tr-TR">
                <a:cs typeface="Calibri"/>
              </a:rPr>
              <a:t> </a:t>
            </a:r>
            <a:r>
              <a:rPr lang="tr-TR" err="1">
                <a:cs typeface="Calibri"/>
              </a:rPr>
              <a:t>countries</a:t>
            </a:r>
            <a:r>
              <a:rPr lang="tr-TR">
                <a:cs typeface="Calibri"/>
              </a:rPr>
              <a:t> can </a:t>
            </a:r>
            <a:r>
              <a:rPr lang="tr-TR" err="1">
                <a:cs typeface="Calibri"/>
              </a:rPr>
              <a:t>create</a:t>
            </a:r>
            <a:r>
              <a:rPr lang="tr-TR">
                <a:cs typeface="Calibri"/>
              </a:rPr>
              <a:t> </a:t>
            </a:r>
            <a:r>
              <a:rPr lang="tr-TR" err="1">
                <a:cs typeface="Calibri"/>
              </a:rPr>
              <a:t>their</a:t>
            </a:r>
            <a:r>
              <a:rPr lang="tr-TR">
                <a:cs typeface="Calibri"/>
              </a:rPr>
              <a:t> </a:t>
            </a:r>
            <a:r>
              <a:rPr lang="tr-TR" err="1">
                <a:cs typeface="Calibri"/>
              </a:rPr>
              <a:t>own</a:t>
            </a:r>
            <a:r>
              <a:rPr lang="tr-TR">
                <a:cs typeface="Calibri"/>
              </a:rPr>
              <a:t> </a:t>
            </a:r>
            <a:r>
              <a:rPr lang="tr-TR" err="1">
                <a:cs typeface="Calibri"/>
              </a:rPr>
              <a:t>comparative</a:t>
            </a:r>
            <a:r>
              <a:rPr lang="tr-TR">
                <a:cs typeface="Calibri"/>
              </a:rPr>
              <a:t> </a:t>
            </a:r>
            <a:r>
              <a:rPr lang="tr-TR" err="1">
                <a:cs typeface="Calibri"/>
              </a:rPr>
              <a:t>sample</a:t>
            </a:r>
            <a:r>
              <a:rPr lang="tr-TR">
                <a:cs typeface="Calibri"/>
              </a:rPr>
              <a:t> </a:t>
            </a:r>
            <a:r>
              <a:rPr lang="tr-TR" err="1">
                <a:cs typeface="Calibri"/>
              </a:rPr>
              <a:t>about</a:t>
            </a:r>
            <a:r>
              <a:rPr lang="tr-TR">
                <a:cs typeface="Calibri"/>
              </a:rPr>
              <a:t> </a:t>
            </a:r>
            <a:r>
              <a:rPr lang="tr-TR" err="1">
                <a:cs typeface="Calibri"/>
              </a:rPr>
              <a:t>outdoor</a:t>
            </a:r>
            <a:r>
              <a:rPr lang="tr-TR">
                <a:cs typeface="Calibri"/>
              </a:rPr>
              <a:t> </a:t>
            </a:r>
            <a:r>
              <a:rPr lang="tr-TR" err="1">
                <a:cs typeface="Calibri"/>
              </a:rPr>
              <a:t>and</a:t>
            </a:r>
            <a:r>
              <a:rPr lang="tr-TR">
                <a:cs typeface="Calibri"/>
              </a:rPr>
              <a:t> </a:t>
            </a:r>
            <a:r>
              <a:rPr lang="tr-TR" err="1">
                <a:cs typeface="Calibri"/>
              </a:rPr>
              <a:t>risky</a:t>
            </a:r>
            <a:r>
              <a:rPr lang="tr-TR">
                <a:cs typeface="Calibri"/>
              </a:rPr>
              <a:t> </a:t>
            </a:r>
            <a:r>
              <a:rPr lang="tr-TR" err="1">
                <a:cs typeface="Calibri"/>
              </a:rPr>
              <a:t>play</a:t>
            </a:r>
            <a:r>
              <a:rPr lang="tr-TR">
                <a:cs typeface="Calibri"/>
              </a:rPr>
              <a:t>  </a:t>
            </a:r>
            <a:r>
              <a:rPr lang="tr-TR" err="1">
                <a:cs typeface="Calibri"/>
              </a:rPr>
              <a:t>and</a:t>
            </a:r>
            <a:r>
              <a:rPr lang="tr-TR">
                <a:cs typeface="Calibri"/>
              </a:rPr>
              <a:t> Through </a:t>
            </a:r>
            <a:r>
              <a:rPr lang="tr-TR" err="1">
                <a:cs typeface="Calibri"/>
              </a:rPr>
              <a:t>this</a:t>
            </a:r>
            <a:r>
              <a:rPr lang="tr-TR">
                <a:cs typeface="Calibri"/>
              </a:rPr>
              <a:t> they </a:t>
            </a:r>
            <a:r>
              <a:rPr lang="tr-TR" err="1">
                <a:cs typeface="Calibri"/>
              </a:rPr>
              <a:t>will</a:t>
            </a:r>
            <a:r>
              <a:rPr lang="tr-TR">
                <a:cs typeface="Calibri"/>
              </a:rPr>
              <a:t> be </a:t>
            </a:r>
            <a:r>
              <a:rPr lang="tr-TR" err="1">
                <a:cs typeface="Calibri"/>
              </a:rPr>
              <a:t>able</a:t>
            </a:r>
            <a:r>
              <a:rPr lang="tr-TR">
                <a:cs typeface="Calibri"/>
              </a:rPr>
              <a:t> </a:t>
            </a:r>
            <a:r>
              <a:rPr lang="tr-TR" err="1">
                <a:cs typeface="Calibri"/>
              </a:rPr>
              <a:t>to</a:t>
            </a:r>
            <a:r>
              <a:rPr lang="tr-TR">
                <a:cs typeface="Calibri"/>
              </a:rPr>
              <a:t> </a:t>
            </a:r>
            <a:r>
              <a:rPr lang="tr-TR" err="1">
                <a:cs typeface="Calibri"/>
              </a:rPr>
              <a:t>share</a:t>
            </a:r>
            <a:r>
              <a:rPr lang="tr-TR">
                <a:cs typeface="Calibri"/>
              </a:rPr>
              <a:t> </a:t>
            </a:r>
            <a:r>
              <a:rPr lang="tr-TR" err="1">
                <a:cs typeface="Calibri"/>
              </a:rPr>
              <a:t>their</a:t>
            </a:r>
            <a:r>
              <a:rPr lang="tr-TR">
                <a:cs typeface="Calibri"/>
              </a:rPr>
              <a:t> </a:t>
            </a:r>
            <a:r>
              <a:rPr lang="tr-TR" err="1">
                <a:cs typeface="Calibri"/>
              </a:rPr>
              <a:t>own</a:t>
            </a:r>
            <a:r>
              <a:rPr lang="tr-TR">
                <a:cs typeface="Calibri"/>
              </a:rPr>
              <a:t>  </a:t>
            </a:r>
            <a:r>
              <a:rPr lang="tr-TR" err="1">
                <a:cs typeface="Calibri"/>
              </a:rPr>
              <a:t>advances</a:t>
            </a:r>
            <a:r>
              <a:rPr lang="tr-TR">
                <a:cs typeface="Calibri"/>
              </a:rPr>
              <a:t>  in </a:t>
            </a:r>
            <a:r>
              <a:rPr lang="tr-TR" err="1">
                <a:cs typeface="Calibri"/>
              </a:rPr>
              <a:t>their</a:t>
            </a:r>
            <a:r>
              <a:rPr lang="tr-TR">
                <a:cs typeface="Calibri"/>
              </a:rPr>
              <a:t> </a:t>
            </a:r>
            <a:r>
              <a:rPr lang="tr-TR" err="1">
                <a:cs typeface="Calibri"/>
              </a:rPr>
              <a:t>own</a:t>
            </a:r>
            <a:r>
              <a:rPr lang="tr-TR">
                <a:cs typeface="Calibri"/>
              </a:rPr>
              <a:t> </a:t>
            </a:r>
            <a:r>
              <a:rPr lang="tr-TR" err="1">
                <a:cs typeface="Calibri"/>
              </a:rPr>
              <a:t>research</a:t>
            </a:r>
            <a:r>
              <a:rPr lang="tr-TR">
                <a:cs typeface="Calibri"/>
              </a:rPr>
              <a:t> </a:t>
            </a:r>
            <a:r>
              <a:rPr lang="tr-TR" err="1">
                <a:cs typeface="Calibri"/>
              </a:rPr>
              <a:t>projects</a:t>
            </a:r>
            <a:r>
              <a:rPr lang="tr-TR">
                <a:cs typeface="Calibri"/>
              </a:rPr>
              <a:t> </a:t>
            </a:r>
            <a:r>
              <a:rPr lang="tr-TR" err="1">
                <a:cs typeface="Calibri"/>
              </a:rPr>
              <a:t>and</a:t>
            </a:r>
            <a:r>
              <a:rPr lang="tr-TR">
                <a:cs typeface="Calibri"/>
              </a:rPr>
              <a:t> </a:t>
            </a:r>
            <a:r>
              <a:rPr lang="tr-TR" err="1">
                <a:cs typeface="Calibri"/>
              </a:rPr>
              <a:t>broaden</a:t>
            </a:r>
            <a:r>
              <a:rPr lang="tr-TR">
                <a:cs typeface="Calibri"/>
              </a:rPr>
              <a:t> </a:t>
            </a:r>
            <a:r>
              <a:rPr lang="tr-TR" err="1">
                <a:cs typeface="Calibri"/>
              </a:rPr>
              <a:t>their</a:t>
            </a:r>
            <a:r>
              <a:rPr lang="tr-TR">
                <a:cs typeface="Calibri"/>
              </a:rPr>
              <a:t> </a:t>
            </a:r>
            <a:r>
              <a:rPr lang="tr-TR" err="1">
                <a:cs typeface="Calibri"/>
              </a:rPr>
              <a:t>views</a:t>
            </a:r>
            <a:r>
              <a:rPr lang="tr-TR">
                <a:cs typeface="Calibri"/>
              </a:rPr>
              <a:t> </a:t>
            </a:r>
            <a:r>
              <a:rPr lang="tr-TR" err="1">
                <a:cs typeface="Calibri"/>
              </a:rPr>
              <a:t>by</a:t>
            </a:r>
            <a:r>
              <a:rPr lang="tr-TR">
                <a:cs typeface="Calibri"/>
              </a:rPr>
              <a:t> </a:t>
            </a:r>
            <a:r>
              <a:rPr lang="tr-TR" err="1">
                <a:cs typeface="Calibri"/>
              </a:rPr>
              <a:t>engaging</a:t>
            </a:r>
            <a:r>
              <a:rPr lang="tr-TR">
                <a:cs typeface="Calibri"/>
              </a:rPr>
              <a:t> </a:t>
            </a:r>
            <a:r>
              <a:rPr lang="tr-TR" err="1">
                <a:cs typeface="Calibri"/>
              </a:rPr>
              <a:t>with</a:t>
            </a:r>
            <a:r>
              <a:rPr lang="tr-TR">
                <a:cs typeface="Calibri"/>
              </a:rPr>
              <a:t> </a:t>
            </a:r>
            <a:r>
              <a:rPr lang="tr-TR" err="1">
                <a:cs typeface="Calibri"/>
              </a:rPr>
              <a:t>other</a:t>
            </a:r>
            <a:r>
              <a:rPr lang="tr-TR">
                <a:cs typeface="Calibri"/>
              </a:rPr>
              <a:t> </a:t>
            </a:r>
            <a:r>
              <a:rPr lang="tr-TR" err="1">
                <a:cs typeface="Calibri"/>
              </a:rPr>
              <a:t>countries</a:t>
            </a:r>
            <a:r>
              <a:rPr lang="tr-TR">
                <a:cs typeface="Calibri"/>
              </a:rPr>
              <a:t> </a:t>
            </a:r>
            <a:r>
              <a:rPr lang="tr-TR" err="1">
                <a:cs typeface="Calibri"/>
              </a:rPr>
              <a:t>examples</a:t>
            </a:r>
            <a:r>
              <a:rPr lang="tr-TR">
                <a:cs typeface="Calibri"/>
              </a:rPr>
              <a:t> as </a:t>
            </a:r>
            <a:r>
              <a:rPr lang="tr-TR" err="1">
                <a:cs typeface="Calibri"/>
              </a:rPr>
              <a:t>well</a:t>
            </a:r>
            <a:r>
              <a:rPr lang="tr-TR">
                <a:cs typeface="Calibri"/>
              </a:rPr>
              <a:t>.</a:t>
            </a:r>
            <a:endParaRPr lang="en-US"/>
          </a:p>
        </p:txBody>
      </p:sp>
      <p:sp>
        <p:nvSpPr>
          <p:cNvPr id="4" name="Slide Number Placeholder 3"/>
          <p:cNvSpPr>
            <a:spLocks noGrp="1"/>
          </p:cNvSpPr>
          <p:nvPr>
            <p:ph type="sldNum" sz="quarter" idx="10"/>
          </p:nvPr>
        </p:nvSpPr>
        <p:spPr/>
        <p:txBody>
          <a:bodyPr/>
          <a:lstStyle/>
          <a:p>
            <a:fld id="{771902B3-F329-45AE-A639-2B42DDDB1630}" type="slidenum">
              <a:rPr lang="tr-TR" smtClean="0"/>
              <a:t>17</a:t>
            </a:fld>
            <a:endParaRPr lang="tr-TR"/>
          </a:p>
        </p:txBody>
      </p:sp>
    </p:spTree>
    <p:extLst>
      <p:ext uri="{BB962C8B-B14F-4D97-AF65-F5344CB8AC3E}">
        <p14:creationId xmlns:p14="http://schemas.microsoft.com/office/powerpoint/2010/main" val="162630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tr-TR" i="1" err="1"/>
              <a:t>Another</a:t>
            </a:r>
            <a:r>
              <a:rPr lang="tr-TR" i="1"/>
              <a:t> </a:t>
            </a:r>
            <a:r>
              <a:rPr lang="tr-TR" i="1" err="1"/>
              <a:t>suggestion</a:t>
            </a:r>
            <a:r>
              <a:rPr lang="tr-TR" i="1"/>
              <a:t> is </a:t>
            </a:r>
            <a:r>
              <a:rPr lang="tr-TR" sz="1200" i="1" kern="1200" err="1">
                <a:solidFill>
                  <a:schemeClr val="tx1"/>
                </a:solidFill>
                <a:effectLst/>
                <a:latin typeface="+mn-lt"/>
                <a:ea typeface="+mn-ea"/>
                <a:cs typeface="+mn-cs"/>
              </a:rPr>
              <a:t>that</a:t>
            </a:r>
            <a:r>
              <a:rPr lang="tr-TR" sz="1200" i="1" kern="1200">
                <a:solidFill>
                  <a:schemeClr val="tx1"/>
                </a:solidFill>
                <a:effectLst/>
                <a:latin typeface="+mn-lt"/>
                <a:ea typeface="+mn-ea"/>
                <a:cs typeface="+mn-cs"/>
              </a:rPr>
              <a:t> </a:t>
            </a:r>
            <a:r>
              <a:rPr lang="tr-TR" i="1"/>
              <a:t>it </a:t>
            </a:r>
            <a:r>
              <a:rPr lang="tr-TR" i="1" err="1"/>
              <a:t>using</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Padlet</a:t>
            </a:r>
            <a:r>
              <a:rPr lang="tr-TR" i="1"/>
              <a:t> (since it is </a:t>
            </a:r>
            <a:r>
              <a:rPr lang="tr-TR" i="1" err="1"/>
              <a:t>more</a:t>
            </a:r>
            <a:r>
              <a:rPr lang="tr-TR" i="1"/>
              <a:t> </a:t>
            </a:r>
            <a:r>
              <a:rPr lang="tr-TR" i="1" err="1"/>
              <a:t>convieneient</a:t>
            </a:r>
            <a:r>
              <a:rPr lang="tr-TR" i="1"/>
              <a:t>) </a:t>
            </a:r>
            <a:r>
              <a:rPr lang="tr-TR" i="1" err="1"/>
              <a:t>or</a:t>
            </a:r>
            <a:r>
              <a:rPr lang="tr-TR" i="1"/>
              <a:t> </a:t>
            </a:r>
            <a:r>
              <a:rPr lang="tr-TR" i="1" err="1"/>
              <a:t>just</a:t>
            </a:r>
            <a:r>
              <a:rPr lang="tr-TR" sz="1200" i="1" kern="1200">
                <a:solidFill>
                  <a:schemeClr val="tx1"/>
                </a:solidFill>
                <a:effectLst/>
                <a:latin typeface="+mn-lt"/>
                <a:ea typeface="+mn-ea"/>
                <a:cs typeface="+mn-cs"/>
              </a:rPr>
              <a:t> a </a:t>
            </a:r>
            <a:r>
              <a:rPr lang="tr-TR" sz="1200" i="1" kern="1200" err="1">
                <a:solidFill>
                  <a:schemeClr val="tx1"/>
                </a:solidFill>
                <a:effectLst/>
                <a:latin typeface="+mn-lt"/>
                <a:ea typeface="+mn-ea"/>
                <a:cs typeface="+mn-cs"/>
              </a:rPr>
              <a:t>space</a:t>
            </a:r>
            <a:r>
              <a:rPr lang="tr-TR" sz="1200" i="1" kern="1200">
                <a:solidFill>
                  <a:schemeClr val="tx1"/>
                </a:solidFill>
                <a:effectLst/>
                <a:latin typeface="+mn-lt"/>
                <a:ea typeface="+mn-ea"/>
                <a:cs typeface="+mn-cs"/>
              </a:rPr>
              <a:t> on </a:t>
            </a:r>
            <a:r>
              <a:rPr lang="tr-TR" sz="1200" i="1" kern="1200" err="1">
                <a:solidFill>
                  <a:schemeClr val="tx1"/>
                </a:solidFill>
                <a:effectLst/>
                <a:latin typeface="+mn-lt"/>
                <a:ea typeface="+mn-ea"/>
                <a:cs typeface="+mn-cs"/>
              </a:rPr>
              <a:t>moodle</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where</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everyone</a:t>
            </a:r>
            <a:r>
              <a:rPr lang="tr-TR" sz="1200" i="1" kern="1200">
                <a:solidFill>
                  <a:schemeClr val="tx1"/>
                </a:solidFill>
                <a:effectLst/>
                <a:latin typeface="+mn-lt"/>
                <a:ea typeface="+mn-ea"/>
                <a:cs typeface="+mn-cs"/>
              </a:rPr>
              <a:t> can post </a:t>
            </a:r>
            <a:r>
              <a:rPr lang="tr-TR" i="1" kern="1200" err="1">
                <a:effectLst/>
              </a:rPr>
              <a:t>their</a:t>
            </a:r>
            <a:r>
              <a:rPr lang="tr-TR" i="1"/>
              <a:t> </a:t>
            </a:r>
            <a:r>
              <a:rPr lang="tr-TR" sz="1200" i="1" kern="1200" err="1">
                <a:solidFill>
                  <a:schemeClr val="tx1"/>
                </a:solidFill>
                <a:effectLst/>
                <a:latin typeface="+mn-lt"/>
                <a:ea typeface="+mn-ea"/>
                <a:cs typeface="+mn-cs"/>
              </a:rPr>
              <a:t>practical</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experiences</a:t>
            </a:r>
            <a:r>
              <a:rPr lang="tr-TR" i="1"/>
              <a:t> </a:t>
            </a:r>
            <a:r>
              <a:rPr lang="tr-TR" i="1" err="1"/>
              <a:t>or</a:t>
            </a:r>
            <a:r>
              <a:rPr lang="tr-TR" i="1"/>
              <a:t> </a:t>
            </a:r>
            <a:r>
              <a:rPr lang="tr-TR" i="1" err="1"/>
              <a:t>their</a:t>
            </a:r>
            <a:r>
              <a:rPr lang="tr-TR" i="1"/>
              <a:t> </a:t>
            </a:r>
            <a:r>
              <a:rPr lang="tr-TR" i="1" err="1"/>
              <a:t>backgorunds</a:t>
            </a:r>
            <a:r>
              <a:rPr lang="tr-TR" i="1"/>
              <a:t> on </a:t>
            </a:r>
            <a:r>
              <a:rPr lang="tr-TR" i="1" err="1"/>
              <a:t>the</a:t>
            </a:r>
            <a:r>
              <a:rPr lang="tr-TR" i="1"/>
              <a:t> </a:t>
            </a:r>
            <a:r>
              <a:rPr lang="tr-TR" i="1" err="1"/>
              <a:t>topic</a:t>
            </a:r>
            <a:r>
              <a:rPr lang="tr-TR" i="1"/>
              <a:t> as </a:t>
            </a:r>
            <a:r>
              <a:rPr lang="tr-TR" i="1" err="1"/>
              <a:t>groups</a:t>
            </a:r>
            <a:r>
              <a:rPr lang="tr-TR" i="1"/>
              <a:t> </a:t>
            </a:r>
            <a:r>
              <a:rPr lang="tr-TR" sz="1200" i="1" kern="1200" err="1">
                <a:solidFill>
                  <a:schemeClr val="tx1"/>
                </a:solidFill>
                <a:effectLst/>
                <a:latin typeface="+mn-lt"/>
                <a:ea typeface="+mn-ea"/>
                <a:cs typeface="+mn-cs"/>
              </a:rPr>
              <a:t>or</a:t>
            </a:r>
            <a:r>
              <a:rPr lang="tr-TR" i="1"/>
              <a:t> </a:t>
            </a:r>
            <a:r>
              <a:rPr lang="tr-TR" i="1" err="1"/>
              <a:t>individualy</a:t>
            </a:r>
            <a:r>
              <a:rPr lang="tr-TR" i="1"/>
              <a:t> </a:t>
            </a:r>
            <a:r>
              <a:rPr lang="tr-TR" i="1" err="1"/>
              <a:t>similar</a:t>
            </a:r>
            <a:r>
              <a:rPr lang="tr-TR" i="1"/>
              <a:t> </a:t>
            </a:r>
            <a:r>
              <a:rPr lang="tr-TR" i="1" err="1"/>
              <a:t>to</a:t>
            </a:r>
            <a:r>
              <a:rPr lang="tr-TR" i="1"/>
              <a:t> poster </a:t>
            </a:r>
            <a:r>
              <a:rPr lang="tr-TR" i="1" err="1"/>
              <a:t>fair</a:t>
            </a:r>
            <a:r>
              <a:rPr lang="tr-TR" i="1"/>
              <a:t>. </a:t>
            </a:r>
            <a:r>
              <a:rPr lang="tr-TR" i="1" err="1"/>
              <a:t>Additionally</a:t>
            </a:r>
            <a:r>
              <a:rPr lang="tr-TR" i="1"/>
              <a:t> they can </a:t>
            </a:r>
            <a:r>
              <a:rPr lang="tr-TR" i="1" err="1"/>
              <a:t>just</a:t>
            </a:r>
            <a:r>
              <a:rPr lang="tr-TR" i="1"/>
              <a:t> </a:t>
            </a:r>
            <a:r>
              <a:rPr lang="tr-TR" i="1" err="1"/>
              <a:t>share</a:t>
            </a:r>
            <a:r>
              <a:rPr lang="tr-TR" i="1"/>
              <a:t> </a:t>
            </a:r>
            <a:r>
              <a:rPr lang="tr-TR" i="1" err="1"/>
              <a:t>interesting</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resources</a:t>
            </a:r>
            <a:r>
              <a:rPr lang="tr-TR" sz="1200" i="1" kern="1200">
                <a:solidFill>
                  <a:schemeClr val="tx1"/>
                </a:solidFill>
                <a:effectLst/>
                <a:latin typeface="+mn-lt"/>
                <a:ea typeface="+mn-ea"/>
                <a:cs typeface="+mn-cs"/>
              </a:rPr>
              <a:t> they </a:t>
            </a:r>
            <a:r>
              <a:rPr lang="tr-TR" sz="1200" i="1" kern="1200" err="1">
                <a:solidFill>
                  <a:schemeClr val="tx1"/>
                </a:solidFill>
                <a:effectLst/>
                <a:latin typeface="+mn-lt"/>
                <a:ea typeface="+mn-ea"/>
                <a:cs typeface="+mn-cs"/>
              </a:rPr>
              <a:t>read</a:t>
            </a:r>
            <a:r>
              <a:rPr lang="tr-TR" i="1"/>
              <a:t>/</a:t>
            </a:r>
            <a:r>
              <a:rPr lang="tr-TR" i="1" err="1"/>
              <a:t>heard</a:t>
            </a:r>
            <a:r>
              <a:rPr lang="tr-TR" i="1"/>
              <a:t>/</a:t>
            </a:r>
            <a:r>
              <a:rPr lang="tr-TR" i="1" err="1"/>
              <a:t>watch</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about</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outdoor</a:t>
            </a:r>
            <a:r>
              <a:rPr lang="tr-TR" sz="1200" i="1" kern="1200">
                <a:solidFill>
                  <a:schemeClr val="tx1"/>
                </a:solidFill>
                <a:effectLst/>
                <a:latin typeface="+mn-lt"/>
                <a:ea typeface="+mn-ea"/>
                <a:cs typeface="+mn-cs"/>
              </a:rPr>
              <a:t>/</a:t>
            </a:r>
            <a:r>
              <a:rPr lang="tr-TR" sz="1200" i="1" kern="1200" err="1">
                <a:solidFill>
                  <a:schemeClr val="tx1"/>
                </a:solidFill>
                <a:effectLst/>
                <a:latin typeface="+mn-lt"/>
                <a:ea typeface="+mn-ea"/>
                <a:cs typeface="+mn-cs"/>
              </a:rPr>
              <a:t>risky</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play</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and</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forest</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schools</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from</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all</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over</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the</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world</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videos</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articles</a:t>
            </a:r>
            <a:r>
              <a:rPr lang="tr-TR" sz="1200" i="1" kern="1200">
                <a:solidFill>
                  <a:schemeClr val="tx1"/>
                </a:solidFill>
                <a:effectLst/>
                <a:latin typeface="+mn-lt"/>
                <a:ea typeface="+mn-ea"/>
                <a:cs typeface="+mn-cs"/>
              </a:rPr>
              <a:t>, </a:t>
            </a:r>
            <a:r>
              <a:rPr lang="tr-TR" sz="1200" i="1" kern="1200" err="1">
                <a:solidFill>
                  <a:schemeClr val="tx1"/>
                </a:solidFill>
                <a:effectLst/>
                <a:latin typeface="+mn-lt"/>
                <a:ea typeface="+mn-ea"/>
                <a:cs typeface="+mn-cs"/>
              </a:rPr>
              <a:t>podcasts</a:t>
            </a:r>
            <a:r>
              <a:rPr lang="tr-TR" sz="1200" i="1" kern="1200">
                <a:solidFill>
                  <a:schemeClr val="tx1"/>
                </a:solidFill>
                <a:effectLst/>
                <a:latin typeface="+mn-lt"/>
                <a:ea typeface="+mn-ea"/>
                <a:cs typeface="+mn-cs"/>
              </a:rPr>
              <a:t>).</a:t>
            </a:r>
            <a:r>
              <a:rPr lang="tr-TR" i="1"/>
              <a:t> </a:t>
            </a:r>
            <a:r>
              <a:rPr lang="tr-TR" i="1" err="1"/>
              <a:t>This</a:t>
            </a:r>
            <a:r>
              <a:rPr lang="tr-TR" i="1"/>
              <a:t> </a:t>
            </a:r>
            <a:r>
              <a:rPr lang="tr-TR" i="1" err="1"/>
              <a:t>fuature</a:t>
            </a:r>
            <a:r>
              <a:rPr lang="tr-TR" i="1"/>
              <a:t> </a:t>
            </a:r>
            <a:r>
              <a:rPr lang="tr-TR" i="1" err="1"/>
              <a:t>also</a:t>
            </a:r>
            <a:r>
              <a:rPr lang="tr-TR" i="1"/>
              <a:t> can be </a:t>
            </a:r>
            <a:r>
              <a:rPr lang="tr-TR" i="1" err="1"/>
              <a:t>used</a:t>
            </a:r>
            <a:r>
              <a:rPr lang="tr-TR" i="1"/>
              <a:t> </a:t>
            </a:r>
            <a:r>
              <a:rPr lang="tr-TR" i="1" err="1"/>
              <a:t>for</a:t>
            </a:r>
            <a:r>
              <a:rPr lang="tr-TR" i="1"/>
              <a:t> </a:t>
            </a:r>
            <a:r>
              <a:rPr lang="tr-TR" i="1" err="1"/>
              <a:t>different</a:t>
            </a:r>
            <a:r>
              <a:rPr lang="tr-TR" i="1"/>
              <a:t> </a:t>
            </a:r>
            <a:r>
              <a:rPr lang="tr-TR" i="1" err="1"/>
              <a:t>activities</a:t>
            </a:r>
            <a:r>
              <a:rPr lang="tr-TR" i="1"/>
              <a:t> </a:t>
            </a:r>
            <a:r>
              <a:rPr lang="tr-TR" i="1" err="1"/>
              <a:t>throughot</a:t>
            </a:r>
            <a:r>
              <a:rPr lang="tr-TR" i="1"/>
              <a:t> </a:t>
            </a:r>
            <a:r>
              <a:rPr lang="tr-TR" i="1" err="1"/>
              <a:t>the</a:t>
            </a:r>
            <a:r>
              <a:rPr lang="tr-TR" i="1"/>
              <a:t> module. </a:t>
            </a:r>
            <a:endParaRPr lang="tr-TR" i="1">
              <a:cs typeface="Calibri"/>
            </a:endParaRPr>
          </a:p>
          <a:p>
            <a:endParaRPr lang="tr-TR" i="1">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18</a:t>
            </a:fld>
            <a:endParaRPr lang="tr-TR"/>
          </a:p>
        </p:txBody>
      </p:sp>
    </p:spTree>
    <p:extLst>
      <p:ext uri="{BB962C8B-B14F-4D97-AF65-F5344CB8AC3E}">
        <p14:creationId xmlns:p14="http://schemas.microsoft.com/office/powerpoint/2010/main" val="396479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unit of the ECE module looked at outdoor play and forest schools. Also, in relation to the previous unit and Anji play, unit 3 discussed the risky play concept.</a:t>
            </a:r>
            <a:r>
              <a:rPr lang="en-US"/>
              <a:t> </a:t>
            </a:r>
            <a:endParaRPr lang="tr-TR"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forest school examples did not only mention Denmark or Nordic countries but also included England schools’ adaptation of forest schools.</a:t>
            </a:r>
            <a:endParaRPr lang="tr-TR"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2</a:t>
            </a:fld>
            <a:endParaRPr lang="tr-TR"/>
          </a:p>
        </p:txBody>
      </p:sp>
    </p:spTree>
    <p:extLst>
      <p:ext uri="{BB962C8B-B14F-4D97-AF65-F5344CB8AC3E}">
        <p14:creationId xmlns:p14="http://schemas.microsoft.com/office/powerpoint/2010/main" val="354747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existing resources are divided into four category these include; readings, lectures in ppt form, forum activities and seminars.  In regards to readings in this unit there were only two readings and both were from the Nordic perspective of early childhood education. </a:t>
            </a:r>
            <a:endParaRPr lang="en-US" sz="1200" kern="120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3</a:t>
            </a:fld>
            <a:endParaRPr lang="tr-TR"/>
          </a:p>
        </p:txBody>
      </p:sp>
    </p:spTree>
    <p:extLst>
      <p:ext uri="{BB962C8B-B14F-4D97-AF65-F5344CB8AC3E}">
        <p14:creationId xmlns:p14="http://schemas.microsoft.com/office/powerpoint/2010/main" val="224380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t>In the PowerPoint lectures, importance of play-risky play and Denmark and English examples of forest schools were discovered. These </a:t>
            </a:r>
            <a:r>
              <a:rPr lang="en-US" err="1"/>
              <a:t>powerpoints</a:t>
            </a:r>
            <a:r>
              <a:rPr lang="en-US"/>
              <a:t> also included video examples from these two countries as well as example resources from different contexts however there was no inclusion of where it was from and very little information about the content. </a:t>
            </a:r>
            <a:endParaRPr lang="tr-TR"/>
          </a:p>
        </p:txBody>
      </p:sp>
      <p:sp>
        <p:nvSpPr>
          <p:cNvPr id="4" name="Slayt Numarası Yer Tutucusu 3"/>
          <p:cNvSpPr>
            <a:spLocks noGrp="1"/>
          </p:cNvSpPr>
          <p:nvPr>
            <p:ph type="sldNum" sz="quarter" idx="5"/>
          </p:nvPr>
        </p:nvSpPr>
        <p:spPr/>
        <p:txBody>
          <a:bodyPr/>
          <a:lstStyle/>
          <a:p>
            <a:fld id="{771902B3-F329-45AE-A639-2B42DDDB1630}" type="slidenum">
              <a:rPr lang="tr-TR" smtClean="0"/>
              <a:t>4</a:t>
            </a:fld>
            <a:endParaRPr lang="tr-TR"/>
          </a:p>
        </p:txBody>
      </p:sp>
    </p:spTree>
    <p:extLst>
      <p:ext uri="{BB962C8B-B14F-4D97-AF65-F5344CB8AC3E}">
        <p14:creationId xmlns:p14="http://schemas.microsoft.com/office/powerpoint/2010/main" val="10381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t>Students were encouraged to debate about their ideas about risky play, forest school in forum activities. Also, they included how their views changed after engaging with materials in the discussion forum as well. </a:t>
            </a:r>
            <a:endParaRPr lang="en-US">
              <a:cs typeface="Calibri"/>
            </a:endParaRPr>
          </a:p>
        </p:txBody>
      </p:sp>
      <p:sp>
        <p:nvSpPr>
          <p:cNvPr id="4" name="Slayt Numarası Yer Tutucusu 3"/>
          <p:cNvSpPr>
            <a:spLocks noGrp="1"/>
          </p:cNvSpPr>
          <p:nvPr>
            <p:ph type="sldNum" sz="quarter" idx="5"/>
          </p:nvPr>
        </p:nvSpPr>
        <p:spPr/>
        <p:txBody>
          <a:bodyPr/>
          <a:lstStyle/>
          <a:p>
            <a:fld id="{771902B3-F329-45AE-A639-2B42DDDB1630}" type="slidenum">
              <a:rPr lang="tr-TR" smtClean="0"/>
              <a:t>5</a:t>
            </a:fld>
            <a:endParaRPr lang="tr-TR"/>
          </a:p>
        </p:txBody>
      </p:sp>
    </p:spTree>
    <p:extLst>
      <p:ext uri="{BB962C8B-B14F-4D97-AF65-F5344CB8AC3E}">
        <p14:creationId xmlns:p14="http://schemas.microsoft.com/office/powerpoint/2010/main" val="186873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t>In the seminars, student had the chance to share their ideas with each other and learn from each other's experiences.   All in all, this unit can be considered an internationally comprised unit. However, in the light of our findings from our project we brought some suggestions to make it more comprehensive. </a:t>
            </a:r>
            <a:endParaRPr lang="tr-TR"/>
          </a:p>
        </p:txBody>
      </p:sp>
      <p:sp>
        <p:nvSpPr>
          <p:cNvPr id="4" name="Slayt Numarası Yer Tutucusu 3"/>
          <p:cNvSpPr>
            <a:spLocks noGrp="1"/>
          </p:cNvSpPr>
          <p:nvPr>
            <p:ph type="sldNum" sz="quarter" idx="5"/>
          </p:nvPr>
        </p:nvSpPr>
        <p:spPr/>
        <p:txBody>
          <a:bodyPr/>
          <a:lstStyle/>
          <a:p>
            <a:fld id="{771902B3-F329-45AE-A639-2B42DDDB1630}" type="slidenum">
              <a:rPr lang="tr-TR" smtClean="0"/>
              <a:t>6</a:t>
            </a:fld>
            <a:endParaRPr lang="tr-TR"/>
          </a:p>
        </p:txBody>
      </p:sp>
    </p:spTree>
    <p:extLst>
      <p:ext uri="{BB962C8B-B14F-4D97-AF65-F5344CB8AC3E}">
        <p14:creationId xmlns:p14="http://schemas.microsoft.com/office/powerpoint/2010/main" val="365839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lets look at our findings from focus groups with students.</a:t>
            </a:r>
            <a:r>
              <a:rPr lang="en-US"/>
              <a:t> Most of the participants related internationalization to identifying similarities and differences between various educational policies and curricula. They expressed their interest in the experiences of other international colleagues, tutors as well as experiences of practitioners in England and potentially internationally. Therefore </a:t>
            </a:r>
            <a:r>
              <a:rPr lang="tr-TR" i="1" err="1"/>
              <a:t>We</a:t>
            </a:r>
            <a:r>
              <a:rPr lang="tr-TR" i="1"/>
              <a:t> </a:t>
            </a:r>
            <a:r>
              <a:rPr lang="tr-TR" i="1" err="1"/>
              <a:t>identified</a:t>
            </a:r>
            <a:r>
              <a:rPr lang="tr-TR" i="1"/>
              <a:t> </a:t>
            </a:r>
            <a:r>
              <a:rPr lang="tr-TR" i="1" err="1"/>
              <a:t>the</a:t>
            </a:r>
            <a:r>
              <a:rPr lang="tr-TR" i="1"/>
              <a:t>  </a:t>
            </a:r>
            <a:r>
              <a:rPr lang="tr-TR" i="1" err="1"/>
              <a:t>need</a:t>
            </a:r>
            <a:r>
              <a:rPr lang="tr-TR" i="1"/>
              <a:t> </a:t>
            </a:r>
            <a:r>
              <a:rPr lang="tr-TR" b="1" i="1" err="1"/>
              <a:t>to</a:t>
            </a:r>
            <a:r>
              <a:rPr lang="tr-TR" b="1" i="1"/>
              <a:t> </a:t>
            </a:r>
            <a:r>
              <a:rPr lang="tr-TR" b="1" i="1" err="1"/>
              <a:t>value</a:t>
            </a:r>
            <a:r>
              <a:rPr lang="tr-TR" b="1" i="1"/>
              <a:t> </a:t>
            </a:r>
            <a:r>
              <a:rPr lang="tr-TR" b="1" i="1" err="1"/>
              <a:t>students</a:t>
            </a:r>
            <a:r>
              <a:rPr lang="tr-TR" b="1" i="1"/>
              <a:t> </a:t>
            </a:r>
            <a:r>
              <a:rPr lang="tr-TR" b="1" i="1" err="1"/>
              <a:t>personal</a:t>
            </a:r>
            <a:r>
              <a:rPr lang="tr-TR" b="1" i="1"/>
              <a:t> </a:t>
            </a:r>
            <a:r>
              <a:rPr lang="tr-TR" b="1" i="1" err="1"/>
              <a:t>backgrounds</a:t>
            </a:r>
            <a:r>
              <a:rPr lang="tr-TR" b="1" i="1"/>
              <a:t>. </a:t>
            </a:r>
            <a:endParaRPr lang="en-US"/>
          </a:p>
          <a:p>
            <a:r>
              <a:rPr lang="tr-TR" b="1" i="1"/>
              <a:t> </a:t>
            </a:r>
            <a:r>
              <a:rPr lang="tr-TR" err="1"/>
              <a:t>Students</a:t>
            </a:r>
            <a:r>
              <a:rPr lang="tr-TR"/>
              <a:t> </a:t>
            </a:r>
            <a:r>
              <a:rPr lang="tr-TR" err="1"/>
              <a:t>proposed</a:t>
            </a:r>
            <a:r>
              <a:rPr lang="tr-TR"/>
              <a:t> </a:t>
            </a:r>
            <a:r>
              <a:rPr lang="tr-TR" err="1"/>
              <a:t>the</a:t>
            </a:r>
            <a:r>
              <a:rPr lang="tr-TR"/>
              <a:t> idea of </a:t>
            </a:r>
            <a:r>
              <a:rPr lang="tr-TR" err="1"/>
              <a:t>forming</a:t>
            </a:r>
            <a:r>
              <a:rPr lang="tr-TR"/>
              <a:t> </a:t>
            </a:r>
            <a:r>
              <a:rPr lang="tr-TR" err="1"/>
              <a:t>discussion</a:t>
            </a:r>
            <a:r>
              <a:rPr lang="tr-TR"/>
              <a:t> </a:t>
            </a:r>
            <a:r>
              <a:rPr lang="tr-TR" err="1"/>
              <a:t>groups</a:t>
            </a:r>
            <a:r>
              <a:rPr lang="tr-TR"/>
              <a:t>, </a:t>
            </a:r>
            <a:r>
              <a:rPr lang="tr-TR" err="1"/>
              <a:t>either</a:t>
            </a:r>
            <a:r>
              <a:rPr lang="tr-TR"/>
              <a:t> </a:t>
            </a:r>
            <a:r>
              <a:rPr lang="tr-TR" err="1"/>
              <a:t>formally</a:t>
            </a:r>
            <a:r>
              <a:rPr lang="tr-TR"/>
              <a:t> </a:t>
            </a:r>
            <a:r>
              <a:rPr lang="tr-TR" err="1"/>
              <a:t>or</a:t>
            </a:r>
            <a:r>
              <a:rPr lang="tr-TR"/>
              <a:t> </a:t>
            </a:r>
            <a:r>
              <a:rPr lang="tr-TR" err="1"/>
              <a:t>informally</a:t>
            </a:r>
            <a:r>
              <a:rPr lang="tr-TR"/>
              <a:t>, as a </a:t>
            </a:r>
            <a:r>
              <a:rPr lang="tr-TR" err="1"/>
              <a:t>way</a:t>
            </a:r>
            <a:r>
              <a:rPr lang="tr-TR"/>
              <a:t> of </a:t>
            </a:r>
            <a:r>
              <a:rPr lang="tr-TR" err="1"/>
              <a:t>sharing</a:t>
            </a:r>
            <a:r>
              <a:rPr lang="tr-TR"/>
              <a:t> </a:t>
            </a:r>
            <a:r>
              <a:rPr lang="tr-TR" err="1"/>
              <a:t>their</a:t>
            </a:r>
            <a:r>
              <a:rPr lang="tr-TR"/>
              <a:t> </a:t>
            </a:r>
            <a:r>
              <a:rPr lang="tr-TR" err="1"/>
              <a:t>ideas</a:t>
            </a:r>
            <a:r>
              <a:rPr lang="tr-TR"/>
              <a:t>. A</a:t>
            </a:r>
            <a:r>
              <a:rPr lang="en-US" err="1"/>
              <a:t>lso</a:t>
            </a:r>
            <a:r>
              <a:rPr lang="en-US"/>
              <a:t> the idea of using a wider range of resources linked to </a:t>
            </a:r>
            <a:r>
              <a:rPr lang="en-US" err="1"/>
              <a:t>internationalising</a:t>
            </a:r>
            <a:r>
              <a:rPr lang="en-US"/>
              <a:t> the curriculum, including use of media such as video resources were pointed.</a:t>
            </a:r>
            <a:r>
              <a:rPr lang="tr-TR"/>
              <a:t> </a:t>
            </a:r>
            <a:r>
              <a:rPr lang="tr-TR" err="1"/>
              <a:t>There</a:t>
            </a:r>
            <a:r>
              <a:rPr lang="tr-TR"/>
              <a:t> </a:t>
            </a:r>
            <a:r>
              <a:rPr lang="tr-TR" err="1"/>
              <a:t>were</a:t>
            </a:r>
            <a:r>
              <a:rPr lang="tr-TR"/>
              <a:t> </a:t>
            </a:r>
            <a:r>
              <a:rPr lang="tr-TR" err="1"/>
              <a:t>some</a:t>
            </a:r>
            <a:r>
              <a:rPr lang="tr-TR"/>
              <a:t> </a:t>
            </a:r>
            <a:r>
              <a:rPr lang="tr-TR" err="1"/>
              <a:t>suggestions</a:t>
            </a:r>
            <a:r>
              <a:rPr lang="tr-TR"/>
              <a:t> </a:t>
            </a:r>
            <a:r>
              <a:rPr lang="tr-TR" err="1"/>
              <a:t>about</a:t>
            </a:r>
            <a:r>
              <a:rPr lang="tr-TR"/>
              <a:t> </a:t>
            </a:r>
            <a:r>
              <a:rPr lang="tr-TR" err="1"/>
              <a:t>the</a:t>
            </a:r>
            <a:r>
              <a:rPr lang="tr-TR"/>
              <a:t> </a:t>
            </a:r>
            <a:r>
              <a:rPr lang="tr-TR" err="1"/>
              <a:t>potential</a:t>
            </a:r>
            <a:r>
              <a:rPr lang="tr-TR"/>
              <a:t> </a:t>
            </a:r>
            <a:r>
              <a:rPr lang="tr-TR" err="1"/>
              <a:t>for</a:t>
            </a:r>
            <a:r>
              <a:rPr lang="tr-TR"/>
              <a:t> </a:t>
            </a:r>
            <a:r>
              <a:rPr lang="tr-TR" err="1"/>
              <a:t>the</a:t>
            </a:r>
            <a:r>
              <a:rPr lang="tr-TR"/>
              <a:t> </a:t>
            </a:r>
            <a:r>
              <a:rPr lang="tr-TR" err="1"/>
              <a:t>use</a:t>
            </a:r>
            <a:r>
              <a:rPr lang="tr-TR"/>
              <a:t> of </a:t>
            </a:r>
            <a:r>
              <a:rPr lang="tr-TR" err="1"/>
              <a:t>apps</a:t>
            </a:r>
            <a:r>
              <a:rPr lang="tr-TR"/>
              <a:t> </a:t>
            </a:r>
            <a:r>
              <a:rPr lang="tr-TR" err="1"/>
              <a:t>such</a:t>
            </a:r>
            <a:r>
              <a:rPr lang="tr-TR"/>
              <a:t> as </a:t>
            </a:r>
            <a:r>
              <a:rPr lang="tr-TR" err="1"/>
              <a:t>padlet</a:t>
            </a:r>
            <a:r>
              <a:rPr lang="tr-TR"/>
              <a:t> </a:t>
            </a:r>
            <a:r>
              <a:rPr lang="tr-TR" err="1"/>
              <a:t>to</a:t>
            </a:r>
            <a:r>
              <a:rPr lang="tr-TR"/>
              <a:t> </a:t>
            </a:r>
            <a:r>
              <a:rPr lang="tr-TR" err="1"/>
              <a:t>capture</a:t>
            </a:r>
            <a:r>
              <a:rPr lang="tr-TR"/>
              <a:t> </a:t>
            </a:r>
            <a:r>
              <a:rPr lang="tr-TR" err="1"/>
              <a:t>student’s</a:t>
            </a:r>
            <a:r>
              <a:rPr lang="tr-TR"/>
              <a:t> </a:t>
            </a:r>
            <a:r>
              <a:rPr lang="tr-TR" err="1"/>
              <a:t>personal</a:t>
            </a:r>
            <a:r>
              <a:rPr lang="tr-TR"/>
              <a:t> </a:t>
            </a:r>
            <a:r>
              <a:rPr lang="tr-TR" err="1"/>
              <a:t>and</a:t>
            </a:r>
            <a:r>
              <a:rPr lang="tr-TR"/>
              <a:t> </a:t>
            </a:r>
            <a:r>
              <a:rPr lang="tr-TR" err="1"/>
              <a:t>professional</a:t>
            </a:r>
            <a:r>
              <a:rPr lang="tr-TR"/>
              <a:t> </a:t>
            </a:r>
            <a:r>
              <a:rPr lang="tr-TR" err="1"/>
              <a:t>international</a:t>
            </a:r>
            <a:r>
              <a:rPr lang="tr-TR"/>
              <a:t> </a:t>
            </a:r>
            <a:r>
              <a:rPr lang="tr-TR" err="1"/>
              <a:t>knowledge</a:t>
            </a:r>
            <a:r>
              <a:rPr lang="tr-TR"/>
              <a:t>. </a:t>
            </a:r>
            <a:r>
              <a:rPr lang="en-US"/>
              <a:t> In the light of these findings </a:t>
            </a:r>
            <a:r>
              <a:rPr lang="tr-TR" b="1" i="1" err="1"/>
              <a:t>we</a:t>
            </a:r>
            <a:r>
              <a:rPr lang="tr-TR" b="1" i="1"/>
              <a:t> </a:t>
            </a:r>
            <a:r>
              <a:rPr lang="tr-TR" b="1" i="1" err="1"/>
              <a:t>designed</a:t>
            </a:r>
            <a:r>
              <a:rPr lang="tr-TR" b="1" i="1"/>
              <a:t> an </a:t>
            </a:r>
            <a:r>
              <a:rPr lang="tr-TR" b="1" i="1" err="1"/>
              <a:t>output</a:t>
            </a:r>
            <a:r>
              <a:rPr lang="tr-TR" b="1" i="1"/>
              <a:t> </a:t>
            </a:r>
            <a:r>
              <a:rPr lang="tr-TR" b="1" i="1" err="1"/>
              <a:t>by</a:t>
            </a:r>
            <a:r>
              <a:rPr lang="tr-TR" b="1" i="1"/>
              <a:t> </a:t>
            </a:r>
            <a:r>
              <a:rPr lang="tr-TR" b="1" i="1" err="1"/>
              <a:t>taking</a:t>
            </a:r>
            <a:r>
              <a:rPr lang="tr-TR" b="1" i="1"/>
              <a:t> </a:t>
            </a:r>
            <a:r>
              <a:rPr lang="tr-TR" b="1" i="1" err="1"/>
              <a:t>into</a:t>
            </a:r>
            <a:r>
              <a:rPr lang="tr-TR" b="1" i="1"/>
              <a:t> </a:t>
            </a:r>
            <a:r>
              <a:rPr lang="tr-TR" b="1" i="1" err="1"/>
              <a:t>consideration</a:t>
            </a:r>
            <a:r>
              <a:rPr lang="tr-TR" b="1" i="1"/>
              <a:t> </a:t>
            </a:r>
            <a:r>
              <a:rPr lang="tr-TR" b="1" i="1" err="1"/>
              <a:t>students</a:t>
            </a:r>
            <a:r>
              <a:rPr lang="tr-TR" b="1" i="1"/>
              <a:t> </a:t>
            </a:r>
            <a:r>
              <a:rPr lang="tr-TR" b="1" i="1" err="1"/>
              <a:t>rich</a:t>
            </a:r>
            <a:r>
              <a:rPr lang="tr-TR" b="1" i="1"/>
              <a:t> </a:t>
            </a:r>
            <a:r>
              <a:rPr lang="tr-TR" b="1" i="1" err="1"/>
              <a:t>and</a:t>
            </a:r>
            <a:r>
              <a:rPr lang="tr-TR" b="1" i="1"/>
              <a:t> </a:t>
            </a:r>
            <a:r>
              <a:rPr lang="tr-TR" b="1" i="1" err="1"/>
              <a:t>diverse</a:t>
            </a:r>
            <a:r>
              <a:rPr lang="tr-TR" b="1" i="1"/>
              <a:t> background.</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7</a:t>
            </a:fld>
            <a:endParaRPr lang="tr-TR"/>
          </a:p>
        </p:txBody>
      </p:sp>
    </p:spTree>
    <p:extLst>
      <p:ext uri="{BB962C8B-B14F-4D97-AF65-F5344CB8AC3E}">
        <p14:creationId xmlns:p14="http://schemas.microsoft.com/office/powerpoint/2010/main" val="313964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err="1">
                <a:solidFill>
                  <a:schemeClr val="tx1"/>
                </a:solidFill>
                <a:effectLst/>
                <a:latin typeface="+mn-lt"/>
                <a:ea typeface="+mn-ea"/>
                <a:cs typeface="+mn-cs"/>
              </a:rPr>
              <a:t>Taking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consideration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responses</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students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interviewed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during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focus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group</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session</a:t>
            </a:r>
            <a:r>
              <a:rPr lang="tr-TR" sz="1200" kern="1200">
                <a:solidFill>
                  <a:schemeClr val="tx1"/>
                </a:solidFill>
                <a:effectLst/>
                <a:latin typeface="+mn-lt"/>
                <a:ea typeface="+mn-ea"/>
                <a:cs typeface="+mn-cs"/>
              </a:rPr>
              <a:t> as </a:t>
            </a:r>
            <a:r>
              <a:rPr lang="tr-TR" sz="1200" kern="1200" err="1">
                <a:solidFill>
                  <a:schemeClr val="tx1"/>
                </a:solidFill>
                <a:effectLst/>
                <a:latin typeface="+mn-lt"/>
                <a:ea typeface="+mn-ea"/>
                <a:cs typeface="+mn-cs"/>
              </a:rPr>
              <a:t>part</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this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project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our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research</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group</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distinguished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following</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instruments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that</a:t>
            </a:r>
            <a:r>
              <a:rPr lang="tr-TR" sz="1200" kern="1200">
                <a:solidFill>
                  <a:schemeClr val="tx1"/>
                </a:solidFill>
                <a:effectLst/>
                <a:latin typeface="+mn-lt"/>
                <a:ea typeface="+mn-ea"/>
                <a:cs typeface="+mn-cs"/>
              </a:rPr>
              <a:t> can be </a:t>
            </a:r>
            <a:r>
              <a:rPr lang="tr-TR" sz="1200" kern="1200" err="1">
                <a:solidFill>
                  <a:schemeClr val="tx1"/>
                </a:solidFill>
                <a:effectLst/>
                <a:latin typeface="+mn-lt"/>
                <a:ea typeface="+mn-ea"/>
                <a:cs typeface="+mn-cs"/>
              </a:rPr>
              <a:t>used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for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internationalision</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unit</a:t>
            </a:r>
            <a:r>
              <a:rPr lang="tr-TR" sz="1200" kern="1200">
                <a:solidFill>
                  <a:schemeClr val="tx1"/>
                </a:solidFill>
                <a:effectLst/>
                <a:latin typeface="+mn-lt"/>
                <a:ea typeface="+mn-ea"/>
                <a:cs typeface="+mn-cs"/>
              </a:rPr>
              <a:t>:</a:t>
            </a:r>
          </a:p>
          <a:p>
            <a:endParaRPr lang="tr-TR" sz="1200" kern="1200">
              <a:solidFill>
                <a:schemeClr val="tx1"/>
              </a:solidFill>
              <a:effectLst/>
              <a:latin typeface="+mn-lt"/>
              <a:ea typeface="+mn-ea"/>
              <a:cs typeface="+mn-cs"/>
            </a:endParaRPr>
          </a:p>
          <a:p>
            <a:pPr marL="228600" indent="-228600">
              <a:buAutoNum type="arabicPeriod"/>
            </a:pPr>
            <a:r>
              <a:rPr lang="tr-TR" sz="1200" kern="1200">
                <a:solidFill>
                  <a:schemeClr val="tx1"/>
                </a:solidFill>
                <a:effectLst/>
                <a:latin typeface="+mn-lt"/>
                <a:ea typeface="+mn-ea"/>
                <a:cs typeface="+mn-cs"/>
              </a:rPr>
              <a:t>Video </a:t>
            </a:r>
            <a:r>
              <a:rPr lang="tr-TR" sz="1200" kern="1200" err="1">
                <a:solidFill>
                  <a:schemeClr val="tx1"/>
                </a:solidFill>
                <a:effectLst/>
                <a:latin typeface="+mn-lt"/>
                <a:ea typeface="+mn-ea"/>
                <a:cs typeface="+mn-cs"/>
              </a:rPr>
              <a:t>resources</a:t>
            </a:r>
            <a:endParaRPr lang="tr-TR" sz="1200" kern="1200">
              <a:solidFill>
                <a:schemeClr val="tx1"/>
              </a:solidFill>
              <a:effectLst/>
              <a:latin typeface="+mn-lt"/>
              <a:ea typeface="+mn-ea"/>
              <a:cs typeface="+mn-cs"/>
            </a:endParaRPr>
          </a:p>
          <a:p>
            <a:pPr marL="228600" indent="-228600">
              <a:buAutoNum type="arabicPeriod"/>
            </a:pPr>
            <a:r>
              <a:rPr lang="tr-TR" sz="1200" kern="1200" err="1">
                <a:solidFill>
                  <a:schemeClr val="tx1"/>
                </a:solidFill>
                <a:effectLst/>
                <a:latin typeface="+mn-lt"/>
                <a:ea typeface="+mn-ea"/>
                <a:cs typeface="+mn-cs"/>
              </a:rPr>
              <a:t>Academic</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articles</a:t>
            </a:r>
            <a:endParaRPr lang="tr-TR" sz="1200" kern="1200">
              <a:solidFill>
                <a:schemeClr val="tx1"/>
              </a:solidFill>
              <a:effectLst/>
              <a:latin typeface="+mn-lt"/>
              <a:ea typeface="+mn-ea"/>
              <a:cs typeface="+mn-cs"/>
            </a:endParaRPr>
          </a:p>
          <a:p>
            <a:pPr marL="228600" indent="-228600">
              <a:buAutoNum type="arabicPeriod"/>
            </a:pPr>
            <a:r>
              <a:rPr lang="tr-TR" sz="1200" kern="1200" err="1">
                <a:solidFill>
                  <a:schemeClr val="tx1"/>
                </a:solidFill>
                <a:effectLst/>
                <a:latin typeface="+mn-lt"/>
                <a:ea typeface="+mn-ea"/>
                <a:cs typeface="+mn-cs"/>
              </a:rPr>
              <a:t>İnvited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speakers</a:t>
            </a:r>
            <a:r>
              <a:rPr lang="tr-TR" sz="1200" kern="1200">
                <a:solidFill>
                  <a:schemeClr val="tx1"/>
                </a:solidFill>
                <a:effectLst/>
                <a:latin typeface="+mn-lt"/>
                <a:ea typeface="+mn-ea"/>
                <a:cs typeface="+mn-cs"/>
              </a:rPr>
              <a:t> - </a:t>
            </a:r>
            <a:r>
              <a:rPr lang="en-US" sz="1200" b="0"/>
              <a:t>academic experts and researchers; practitioners</a:t>
            </a:r>
          </a:p>
          <a:p>
            <a:pPr marL="228600" indent="-228600">
              <a:buAutoNum type="arabicPeriod"/>
            </a:pPr>
            <a:r>
              <a:rPr lang="en-US" sz="1200" b="0"/>
              <a:t>Group discussions - interest groups; poster fairs; virtual discussions through Padlet</a:t>
            </a:r>
          </a:p>
          <a:p>
            <a:pPr marL="228600" indent="-228600">
              <a:buAutoNum type="arabicPeriod"/>
            </a:pPr>
            <a:endParaRPr lang="en-US" sz="1200" b="0" kern="1200">
              <a:solidFill>
                <a:schemeClr val="tx1"/>
              </a:solidFill>
              <a:effectLst/>
              <a:latin typeface="+mn-lt"/>
              <a:ea typeface="+mn-ea"/>
              <a:cs typeface="+mn-cs"/>
            </a:endParaRPr>
          </a:p>
          <a:p>
            <a:pPr marL="0" indent="0">
              <a:buNone/>
            </a:pPr>
            <a:r>
              <a:rPr lang="tr-TR" sz="1200" kern="1200" err="1">
                <a:solidFill>
                  <a:schemeClr val="tx1"/>
                </a:solidFill>
                <a:effectLst/>
                <a:latin typeface="+mn-lt"/>
                <a:ea typeface="+mn-ea"/>
                <a:cs typeface="+mn-cs"/>
              </a:rPr>
              <a:t>It</a:t>
            </a:r>
            <a:r>
              <a:rPr lang="tr-TR" sz="1200" kern="1200">
                <a:solidFill>
                  <a:schemeClr val="tx1"/>
                </a:solidFill>
                <a:effectLst/>
                <a:latin typeface="+mn-lt"/>
                <a:ea typeface="+mn-ea"/>
                <a:cs typeface="+mn-cs"/>
              </a:rPr>
              <a:t> is </a:t>
            </a:r>
            <a:r>
              <a:rPr lang="tr-TR" sz="1200" kern="1200" err="1">
                <a:solidFill>
                  <a:schemeClr val="tx1"/>
                </a:solidFill>
                <a:effectLst/>
                <a:latin typeface="+mn-lt"/>
                <a:ea typeface="+mn-ea"/>
                <a:cs typeface="+mn-cs"/>
              </a:rPr>
              <a:t>important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note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that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while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examples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provide</a:t>
            </a:r>
            <a:r>
              <a:rPr lang="tr-TR" sz="1200" kern="1200">
                <a:solidFill>
                  <a:schemeClr val="tx1"/>
                </a:solidFill>
                <a:effectLst/>
                <a:latin typeface="+mn-lt"/>
                <a:ea typeface="+mn-ea"/>
                <a:cs typeface="+mn-cs"/>
              </a:rPr>
              <a:t> in </a:t>
            </a:r>
            <a:r>
              <a:rPr lang="tr-TR" sz="1200" kern="1200" err="1">
                <a:solidFill>
                  <a:schemeClr val="tx1"/>
                </a:solidFill>
                <a:effectLst/>
                <a:latin typeface="+mn-lt"/>
                <a:ea typeface="+mn-ea"/>
                <a:cs typeface="+mn-cs"/>
              </a:rPr>
              <a:t>this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presentation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are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related</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particular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unit</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instruments</a:t>
            </a:r>
            <a:r>
              <a:rPr lang="tr-TR" sz="1200" kern="1200">
                <a:solidFill>
                  <a:schemeClr val="tx1"/>
                </a:solidFill>
                <a:effectLst/>
                <a:latin typeface="+mn-lt"/>
                <a:ea typeface="+mn-ea"/>
                <a:cs typeface="+mn-cs"/>
              </a:rPr>
              <a:t> can be </a:t>
            </a:r>
            <a:r>
              <a:rPr lang="tr-TR" sz="1200" kern="1200" err="1">
                <a:solidFill>
                  <a:schemeClr val="tx1"/>
                </a:solidFill>
                <a:effectLst/>
                <a:latin typeface="+mn-lt"/>
                <a:ea typeface="+mn-ea"/>
                <a:cs typeface="+mn-cs"/>
              </a:rPr>
              <a:t>potentially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applied</a:t>
            </a:r>
            <a:r>
              <a:rPr lang="tr-TR" sz="1200" kern="1200">
                <a:solidFill>
                  <a:schemeClr val="tx1"/>
                </a:solidFill>
                <a:effectLst/>
                <a:latin typeface="+mn-lt"/>
                <a:ea typeface="+mn-ea"/>
                <a:cs typeface="+mn-cs"/>
              </a:rPr>
              <a:t> in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curriculum</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whole</a:t>
            </a:r>
            <a:r>
              <a:rPr lang="tr-TR" sz="1200" kern="1200">
                <a:solidFill>
                  <a:schemeClr val="tx1"/>
                </a:solidFill>
                <a:effectLst/>
                <a:latin typeface="+mn-lt"/>
                <a:ea typeface="+mn-ea"/>
                <a:cs typeface="+mn-cs"/>
              </a:rPr>
              <a:t> MA in </a:t>
            </a:r>
            <a:r>
              <a:rPr lang="tr-TR" sz="1200" kern="1200" err="1">
                <a:solidFill>
                  <a:schemeClr val="tx1"/>
                </a:solidFill>
                <a:effectLst/>
                <a:latin typeface="+mn-lt"/>
                <a:ea typeface="+mn-ea"/>
                <a:cs typeface="+mn-cs"/>
              </a:rPr>
              <a:t>Early</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Years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Education</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programme</a:t>
            </a:r>
            <a:r>
              <a:rPr lang="tr-TR" sz="1200" kern="1200">
                <a:solidFill>
                  <a:schemeClr val="tx1"/>
                </a:solidFill>
                <a:effectLst/>
                <a:latin typeface="+mn-lt"/>
                <a:ea typeface="+mn-ea"/>
                <a:cs typeface="+mn-cs"/>
              </a:rPr>
              <a:t>. </a:t>
            </a:r>
          </a:p>
          <a:p>
            <a:pPr marL="0" indent="0">
              <a:buNone/>
            </a:pPr>
            <a:endParaRPr lang="tr-TR" sz="1200" kern="1200">
              <a:solidFill>
                <a:schemeClr val="tx1"/>
              </a:solidFill>
              <a:effectLst/>
              <a:latin typeface="+mn-lt"/>
              <a:ea typeface="+mn-ea"/>
              <a:cs typeface="+mn-cs"/>
            </a:endParaRPr>
          </a:p>
          <a:p>
            <a:pPr marL="0" indent="0">
              <a:buNone/>
            </a:pPr>
            <a:r>
              <a:rPr lang="tr-TR" sz="1200" kern="1200" err="1">
                <a:solidFill>
                  <a:schemeClr val="tx1"/>
                </a:solidFill>
                <a:effectLst/>
                <a:latin typeface="+mn-lt"/>
                <a:ea typeface="+mn-ea"/>
                <a:cs typeface="+mn-cs"/>
              </a:rPr>
              <a:t>Further</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each</a:t>
            </a:r>
            <a:r>
              <a:rPr lang="tr-TR" sz="1200" kern="1200">
                <a:solidFill>
                  <a:schemeClr val="tx1"/>
                </a:solidFill>
                <a:effectLst/>
                <a:latin typeface="+mn-lt"/>
                <a:ea typeface="+mn-ea"/>
                <a:cs typeface="+mn-cs"/>
              </a:rPr>
              <a:t> of </a:t>
            </a:r>
            <a:r>
              <a:rPr lang="tr-TR" sz="1200" kern="1200" err="1">
                <a:solidFill>
                  <a:schemeClr val="tx1"/>
                </a:solidFill>
                <a:effectLst/>
                <a:latin typeface="+mn-lt"/>
                <a:ea typeface="+mn-ea"/>
                <a:cs typeface="+mn-cs"/>
              </a:rPr>
              <a:t>the</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tools</a:t>
            </a:r>
            <a:r>
              <a:rPr lang="tr-TR" sz="1200" kern="1200">
                <a:solidFill>
                  <a:schemeClr val="tx1"/>
                </a:solidFill>
                <a:effectLst/>
                <a:latin typeface="+mn-lt"/>
                <a:ea typeface="+mn-ea"/>
                <a:cs typeface="+mn-cs"/>
              </a:rPr>
              <a:t> </a:t>
            </a:r>
            <a:r>
              <a:rPr lang="tr-TR" sz="1200" kern="1200" err="1">
                <a:solidFill>
                  <a:schemeClr val="tx1"/>
                </a:solidFill>
                <a:effectLst/>
                <a:latin typeface="+mn-lt"/>
                <a:ea typeface="+mn-ea"/>
                <a:cs typeface="+mn-cs"/>
              </a:rPr>
              <a:t>will</a:t>
            </a:r>
            <a:r>
              <a:rPr lang="tr-TR" sz="1200" kern="1200">
                <a:solidFill>
                  <a:schemeClr val="tx1"/>
                </a:solidFill>
                <a:effectLst/>
                <a:latin typeface="+mn-lt"/>
                <a:ea typeface="+mn-ea"/>
                <a:cs typeface="+mn-cs"/>
              </a:rPr>
              <a:t> be </a:t>
            </a:r>
            <a:r>
              <a:rPr lang="tr-TR" sz="1200" kern="1200" err="1">
                <a:solidFill>
                  <a:schemeClr val="tx1"/>
                </a:solidFill>
                <a:effectLst/>
                <a:latin typeface="+mn-lt"/>
                <a:ea typeface="+mn-ea"/>
                <a:cs typeface="+mn-cs"/>
              </a:rPr>
              <a:t>discussed</a:t>
            </a:r>
            <a:r>
              <a:rPr lang="tr-TR" sz="1200" kern="1200">
                <a:solidFill>
                  <a:schemeClr val="tx1"/>
                </a:solidFill>
                <a:effectLst/>
                <a:latin typeface="+mn-lt"/>
                <a:ea typeface="+mn-ea"/>
                <a:cs typeface="+mn-cs"/>
              </a:rPr>
              <a:t> in </a:t>
            </a:r>
            <a:r>
              <a:rPr lang="tr-TR" sz="1200" kern="1200" err="1">
                <a:solidFill>
                  <a:schemeClr val="tx1"/>
                </a:solidFill>
                <a:effectLst/>
                <a:latin typeface="+mn-lt"/>
                <a:ea typeface="+mn-ea"/>
                <a:cs typeface="+mn-cs"/>
              </a:rPr>
              <a:t>detail</a:t>
            </a:r>
            <a:r>
              <a:rPr lang="tr-TR" sz="1200" kern="1200">
                <a:solidFill>
                  <a:schemeClr val="tx1"/>
                </a:solidFill>
                <a:effectLst/>
                <a:latin typeface="+mn-lt"/>
                <a:ea typeface="+mn-ea"/>
                <a:cs typeface="+mn-cs"/>
              </a:rPr>
              <a:t>. </a:t>
            </a:r>
          </a:p>
          <a:p>
            <a:pPr marL="228600" indent="-228600">
              <a:buAutoNum type="arabicPeriod"/>
            </a:pPr>
            <a:endParaRPr lang="tr-TR" sz="1200" kern="1200">
              <a:solidFill>
                <a:schemeClr val="tx1"/>
              </a:solidFill>
              <a:effectLst/>
              <a:latin typeface="+mn-lt"/>
              <a:ea typeface="+mn-ea"/>
              <a:cs typeface="+mn-cs"/>
            </a:endParaRPr>
          </a:p>
          <a:p>
            <a:pPr marL="228600" indent="-228600">
              <a:buAutoNum type="arabicPeriod"/>
            </a:pPr>
            <a:endParaRPr lang="tr-TR" sz="1200" kern="1200">
              <a:solidFill>
                <a:schemeClr val="tx1"/>
              </a:solidFill>
              <a:effectLst/>
              <a:latin typeface="+mn-lt"/>
              <a:ea typeface="+mn-ea"/>
              <a:cs typeface="+mn-cs"/>
            </a:endParaRPr>
          </a:p>
          <a:p>
            <a:endParaRPr lang="tr-TR"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9</a:t>
            </a:fld>
            <a:endParaRPr lang="tr-TR"/>
          </a:p>
        </p:txBody>
      </p:sp>
    </p:spTree>
    <p:extLst>
      <p:ext uri="{BB962C8B-B14F-4D97-AF65-F5344CB8AC3E}">
        <p14:creationId xmlns:p14="http://schemas.microsoft.com/office/powerpoint/2010/main" val="95221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err="1"/>
              <a:t>Academic</a:t>
            </a:r>
            <a:r>
              <a:rPr lang="tr-TR"/>
              <a:t> </a:t>
            </a:r>
            <a:r>
              <a:rPr lang="tr-TR" err="1"/>
              <a:t>articles</a:t>
            </a:r>
            <a:r>
              <a:rPr lang="tr-TR"/>
              <a:t> </a:t>
            </a:r>
            <a:r>
              <a:rPr lang="tr-TR" err="1"/>
              <a:t>are</a:t>
            </a:r>
            <a:r>
              <a:rPr lang="tr-TR"/>
              <a:t> </a:t>
            </a:r>
            <a:r>
              <a:rPr lang="tr-TR" err="1"/>
              <a:t>currently</a:t>
            </a:r>
            <a:r>
              <a:rPr lang="tr-TR"/>
              <a:t> </a:t>
            </a:r>
            <a:r>
              <a:rPr lang="tr-TR" err="1"/>
              <a:t>the</a:t>
            </a:r>
            <a:r>
              <a:rPr lang="tr-TR"/>
              <a:t> main </a:t>
            </a:r>
            <a:r>
              <a:rPr lang="tr-TR" err="1"/>
              <a:t>resource</a:t>
            </a:r>
            <a:r>
              <a:rPr lang="tr-TR"/>
              <a:t> not </a:t>
            </a:r>
            <a:r>
              <a:rPr lang="tr-TR" err="1"/>
              <a:t>only</a:t>
            </a:r>
            <a:r>
              <a:rPr lang="tr-TR"/>
              <a:t> </a:t>
            </a:r>
            <a:r>
              <a:rPr lang="tr-TR" err="1"/>
              <a:t>for</a:t>
            </a:r>
            <a:r>
              <a:rPr lang="tr-TR"/>
              <a:t> </a:t>
            </a:r>
            <a:r>
              <a:rPr lang="tr-TR" err="1"/>
              <a:t>this</a:t>
            </a:r>
            <a:r>
              <a:rPr lang="tr-TR"/>
              <a:t> </a:t>
            </a:r>
            <a:r>
              <a:rPr lang="tr-TR" err="1"/>
              <a:t>particular</a:t>
            </a:r>
            <a:r>
              <a:rPr lang="tr-TR"/>
              <a:t> </a:t>
            </a:r>
            <a:r>
              <a:rPr lang="tr-TR" err="1"/>
              <a:t>unit</a:t>
            </a:r>
            <a:r>
              <a:rPr lang="tr-TR"/>
              <a:t> but </a:t>
            </a:r>
            <a:r>
              <a:rPr lang="tr-TR" err="1"/>
              <a:t>the</a:t>
            </a:r>
            <a:r>
              <a:rPr lang="tr-TR"/>
              <a:t> </a:t>
            </a:r>
            <a:r>
              <a:rPr lang="tr-TR" err="1"/>
              <a:t>whole</a:t>
            </a:r>
            <a:r>
              <a:rPr lang="tr-TR"/>
              <a:t> </a:t>
            </a:r>
            <a:r>
              <a:rPr lang="tr-TR" err="1"/>
              <a:t>programme</a:t>
            </a:r>
            <a:r>
              <a:rPr lang="tr-TR"/>
              <a:t> </a:t>
            </a:r>
            <a:r>
              <a:rPr lang="tr-TR" err="1"/>
              <a:t>also</a:t>
            </a:r>
            <a:r>
              <a:rPr lang="tr-TR"/>
              <a:t>. </a:t>
            </a:r>
            <a:r>
              <a:rPr lang="tr-TR" err="1"/>
              <a:t>With</a:t>
            </a:r>
            <a:r>
              <a:rPr lang="tr-TR"/>
              <a:t> an </a:t>
            </a:r>
            <a:r>
              <a:rPr lang="tr-TR" err="1"/>
              <a:t>intention</a:t>
            </a:r>
            <a:r>
              <a:rPr lang="tr-TR"/>
              <a:t> </a:t>
            </a:r>
            <a:r>
              <a:rPr lang="tr-TR" err="1"/>
              <a:t>to</a:t>
            </a:r>
            <a:r>
              <a:rPr lang="tr-TR"/>
              <a:t> </a:t>
            </a:r>
            <a:r>
              <a:rPr lang="tr-TR" err="1"/>
              <a:t>decolonise</a:t>
            </a:r>
            <a:r>
              <a:rPr lang="tr-TR"/>
              <a:t> </a:t>
            </a:r>
            <a:r>
              <a:rPr lang="tr-TR" err="1"/>
              <a:t>part</a:t>
            </a:r>
            <a:r>
              <a:rPr lang="tr-TR"/>
              <a:t> of </a:t>
            </a:r>
            <a:r>
              <a:rPr lang="tr-TR" err="1"/>
              <a:t>the</a:t>
            </a:r>
            <a:r>
              <a:rPr lang="tr-TR"/>
              <a:t> </a:t>
            </a:r>
            <a:r>
              <a:rPr lang="tr-TR" err="1"/>
              <a:t>curriculum</a:t>
            </a:r>
            <a:r>
              <a:rPr lang="tr-TR"/>
              <a:t> </a:t>
            </a:r>
            <a:r>
              <a:rPr lang="tr-TR" err="1"/>
              <a:t>that</a:t>
            </a:r>
            <a:r>
              <a:rPr lang="tr-TR"/>
              <a:t> is </a:t>
            </a:r>
            <a:r>
              <a:rPr lang="tr-TR" err="1"/>
              <a:t>related</a:t>
            </a:r>
            <a:r>
              <a:rPr lang="tr-TR"/>
              <a:t> </a:t>
            </a:r>
            <a:r>
              <a:rPr lang="tr-TR" err="1"/>
              <a:t>to</a:t>
            </a:r>
            <a:r>
              <a:rPr lang="tr-TR"/>
              <a:t> </a:t>
            </a:r>
            <a:r>
              <a:rPr lang="tr-TR" err="1"/>
              <a:t>this</a:t>
            </a:r>
            <a:r>
              <a:rPr lang="tr-TR"/>
              <a:t> </a:t>
            </a:r>
            <a:r>
              <a:rPr lang="tr-TR" err="1"/>
              <a:t>unit</a:t>
            </a:r>
            <a:r>
              <a:rPr lang="tr-TR"/>
              <a:t> </a:t>
            </a:r>
            <a:r>
              <a:rPr lang="tr-TR" err="1"/>
              <a:t>we</a:t>
            </a:r>
            <a:r>
              <a:rPr lang="tr-TR"/>
              <a:t> </a:t>
            </a:r>
            <a:r>
              <a:rPr lang="tr-TR" err="1"/>
              <a:t>further</a:t>
            </a:r>
            <a:r>
              <a:rPr lang="tr-TR"/>
              <a:t> </a:t>
            </a:r>
            <a:r>
              <a:rPr lang="tr-TR" err="1"/>
              <a:t>enlisted</a:t>
            </a:r>
            <a:r>
              <a:rPr lang="tr-TR"/>
              <a:t> </a:t>
            </a:r>
            <a:r>
              <a:rPr lang="tr-TR" err="1"/>
              <a:t>some</a:t>
            </a:r>
            <a:r>
              <a:rPr lang="tr-TR"/>
              <a:t> of </a:t>
            </a:r>
            <a:r>
              <a:rPr lang="tr-TR" err="1"/>
              <a:t>the</a:t>
            </a:r>
            <a:r>
              <a:rPr lang="tr-TR"/>
              <a:t> </a:t>
            </a:r>
            <a:r>
              <a:rPr lang="tr-TR" err="1"/>
              <a:t>peer-reviewed</a:t>
            </a:r>
            <a:r>
              <a:rPr lang="tr-TR"/>
              <a:t> </a:t>
            </a:r>
            <a:r>
              <a:rPr lang="tr-TR" err="1"/>
              <a:t>articles</a:t>
            </a:r>
            <a:r>
              <a:rPr lang="tr-TR"/>
              <a:t> </a:t>
            </a:r>
            <a:r>
              <a:rPr lang="tr-TR" err="1"/>
              <a:t>that</a:t>
            </a:r>
            <a:r>
              <a:rPr lang="tr-TR"/>
              <a:t> </a:t>
            </a:r>
            <a:r>
              <a:rPr lang="tr-TR" err="1"/>
              <a:t>originate</a:t>
            </a:r>
            <a:r>
              <a:rPr lang="tr-TR"/>
              <a:t> </a:t>
            </a:r>
            <a:r>
              <a:rPr lang="tr-TR" err="1"/>
              <a:t>from</a:t>
            </a:r>
            <a:r>
              <a:rPr lang="tr-TR"/>
              <a:t> </a:t>
            </a:r>
            <a:r>
              <a:rPr lang="tr-TR" err="1"/>
              <a:t>the</a:t>
            </a:r>
            <a:r>
              <a:rPr lang="tr-TR"/>
              <a:t> </a:t>
            </a:r>
            <a:r>
              <a:rPr lang="tr-TR" err="1"/>
              <a:t>countries</a:t>
            </a:r>
            <a:r>
              <a:rPr lang="tr-TR"/>
              <a:t> </a:t>
            </a:r>
            <a:r>
              <a:rPr lang="tr-TR" err="1"/>
              <a:t>that</a:t>
            </a:r>
            <a:r>
              <a:rPr lang="tr-TR"/>
              <a:t> </a:t>
            </a:r>
            <a:r>
              <a:rPr lang="tr-TR" err="1"/>
              <a:t>are</a:t>
            </a:r>
            <a:r>
              <a:rPr lang="tr-TR"/>
              <a:t> not </a:t>
            </a:r>
            <a:r>
              <a:rPr lang="tr-TR" err="1"/>
              <a:t>usually</a:t>
            </a:r>
            <a:r>
              <a:rPr lang="tr-TR"/>
              <a:t> </a:t>
            </a:r>
            <a:r>
              <a:rPr lang="tr-TR" err="1"/>
              <a:t>discussed</a:t>
            </a:r>
            <a:r>
              <a:rPr lang="tr-TR"/>
              <a:t> in Western </a:t>
            </a:r>
            <a:r>
              <a:rPr lang="tr-TR" err="1"/>
              <a:t>academia</a:t>
            </a:r>
            <a:r>
              <a:rPr lang="tr-TR"/>
              <a:t> (</a:t>
            </a:r>
            <a:r>
              <a:rPr lang="tr-TR" err="1"/>
              <a:t>Asian</a:t>
            </a:r>
            <a:r>
              <a:rPr lang="tr-TR"/>
              <a:t>, </a:t>
            </a:r>
            <a:r>
              <a:rPr lang="tr-TR" err="1"/>
              <a:t>Middle</a:t>
            </a:r>
            <a:r>
              <a:rPr lang="tr-TR"/>
              <a:t> </a:t>
            </a:r>
            <a:r>
              <a:rPr lang="tr-TR" err="1"/>
              <a:t>Eastern</a:t>
            </a:r>
            <a:r>
              <a:rPr lang="tr-TR"/>
              <a:t> </a:t>
            </a:r>
            <a:r>
              <a:rPr lang="tr-TR" err="1"/>
              <a:t>and</a:t>
            </a:r>
            <a:r>
              <a:rPr lang="tr-TR"/>
              <a:t> </a:t>
            </a:r>
            <a:r>
              <a:rPr lang="tr-TR" err="1"/>
              <a:t>Australian</a:t>
            </a:r>
            <a:r>
              <a:rPr lang="tr-TR"/>
              <a:t> </a:t>
            </a:r>
            <a:r>
              <a:rPr lang="tr-TR" err="1"/>
              <a:t>regions</a:t>
            </a:r>
            <a:r>
              <a:rPr lang="tr-TR"/>
              <a:t>).</a:t>
            </a:r>
            <a:endParaRPr lang="en-US"/>
          </a:p>
          <a:p>
            <a:endParaRPr lang="en-US"/>
          </a:p>
          <a:p>
            <a:r>
              <a:rPr lang="en-US" sz="1200" kern="1200">
                <a:solidFill>
                  <a:schemeClr val="tx1"/>
                </a:solidFill>
                <a:effectLst/>
                <a:latin typeface="+mn-lt"/>
                <a:ea typeface="+mn-ea"/>
                <a:cs typeface="+mn-cs"/>
              </a:rPr>
              <a:t>Also, as we mentioned before, the discussions we had before about the outdoor play in different countries can be problematic. Therefore, we added few readings about factors hindering the outdoor play in Greece and South Korea and different solution from United Arab Emirates where there is no chance to go out to play.</a:t>
            </a:r>
            <a:r>
              <a:rPr lang="en-US"/>
              <a:t> </a:t>
            </a:r>
            <a:endParaRPr lang="tr-TR"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71902B3-F329-45AE-A639-2B42DDDB1630}" type="slidenum">
              <a:rPr lang="tr-TR" smtClean="0"/>
              <a:t>10</a:t>
            </a:fld>
            <a:endParaRPr lang="tr-TR"/>
          </a:p>
        </p:txBody>
      </p:sp>
    </p:spTree>
    <p:extLst>
      <p:ext uri="{BB962C8B-B14F-4D97-AF65-F5344CB8AC3E}">
        <p14:creationId xmlns:p14="http://schemas.microsoft.com/office/powerpoint/2010/main" val="234752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2076D1CC-1982-4DDD-9245-76DF8EFF3ADF}" type="datetimeFigureOut">
              <a:rPr lang="tr-TR" smtClean="0"/>
              <a:t>27.05.2022</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E4FC5FB-DA9F-4A6F-9463-CB35A0BC9C84}"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82577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76D1CC-1982-4DDD-9245-76DF8EFF3ADF}" type="datetimeFigureOut">
              <a:rPr lang="tr-TR" smtClean="0"/>
              <a:t>27.05.2022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318651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76D1CC-1982-4DDD-9245-76DF8EFF3ADF}" type="datetimeFigureOut">
              <a:rPr lang="tr-TR" smtClean="0"/>
              <a:t>27.05.2022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127853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76D1CC-1982-4DDD-9245-76DF8EFF3ADF}" type="datetimeFigureOut">
              <a:rPr lang="tr-TR" smtClean="0"/>
              <a:t>27.05.2022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374175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76D1CC-1982-4DDD-9245-76DF8EFF3ADF}" type="datetimeFigureOut">
              <a:rPr lang="tr-TR" smtClean="0"/>
              <a:t>27.05.2022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E4FC5FB-DA9F-4A6F-9463-CB35A0BC9C84}"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340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76D1CC-1982-4DDD-9245-76DF8EFF3ADF}" type="datetimeFigureOut">
              <a:rPr lang="tr-TR" smtClean="0"/>
              <a:t>27.05.2022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62808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76D1CC-1982-4DDD-9245-76DF8EFF3ADF}" type="datetimeFigureOut">
              <a:rPr lang="tr-TR" smtClean="0"/>
              <a:t>27.05.2022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12879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76D1CC-1982-4DDD-9245-76DF8EFF3ADF}" type="datetimeFigureOut">
              <a:rPr lang="tr-TR" smtClean="0"/>
              <a:t>27.05.2022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179127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6D1CC-1982-4DDD-9245-76DF8EFF3ADF}" type="datetimeFigureOut">
              <a:rPr lang="tr-TR" smtClean="0"/>
              <a:t>27.05.2022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24118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76D1CC-1982-4DDD-9245-76DF8EFF3ADF}" type="datetimeFigureOut">
              <a:rPr lang="tr-TR" smtClean="0"/>
              <a:t>27.05.2022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336807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76D1CC-1982-4DDD-9245-76DF8EFF3ADF}" type="datetimeFigureOut">
              <a:rPr lang="tr-TR" smtClean="0"/>
              <a:t>27.05.2022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E4FC5FB-DA9F-4A6F-9463-CB35A0BC9C84}" type="slidenum">
              <a:rPr lang="tr-TR" smtClean="0"/>
              <a:t>‹#›</a:t>
            </a:fld>
            <a:endParaRPr lang="tr-TR"/>
          </a:p>
        </p:txBody>
      </p:sp>
    </p:spTree>
    <p:extLst>
      <p:ext uri="{BB962C8B-B14F-4D97-AF65-F5344CB8AC3E}">
        <p14:creationId xmlns:p14="http://schemas.microsoft.com/office/powerpoint/2010/main" val="258143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076D1CC-1982-4DDD-9245-76DF8EFF3ADF}" type="datetimeFigureOut">
              <a:rPr lang="tr-TR" smtClean="0"/>
              <a:t>27.05.2022</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E4FC5FB-DA9F-4A6F-9463-CB35A0BC9C84}" type="slidenum">
              <a:rPr lang="tr-TR" smtClean="0"/>
              <a:t>‹#›</a:t>
            </a:fld>
            <a:endParaRPr lang="tr-TR"/>
          </a:p>
        </p:txBody>
      </p:sp>
    </p:spTree>
    <p:extLst>
      <p:ext uri="{BB962C8B-B14F-4D97-AF65-F5344CB8AC3E}">
        <p14:creationId xmlns:p14="http://schemas.microsoft.com/office/powerpoint/2010/main" val="919939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80/21594937.2019.16439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oi.org/10.1080/00094056.2017.1275245" TargetMode="External"/><Relationship Id="rId4" Type="http://schemas.openxmlformats.org/officeDocument/2006/relationships/hyperlink" Target="https://doi.org/10.1080/03004430.2015.102839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7/s10643-020-01044-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oi.org/10.1080/13575279.2019.1685461" TargetMode="External"/><Relationship Id="rId4" Type="http://schemas.openxmlformats.org/officeDocument/2006/relationships/hyperlink" Target="https://doi.org/10.1177/1476718X155797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r__q3VNq9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H1nw0sGaA84" TargetMode="External"/><Relationship Id="rId4" Type="http://schemas.openxmlformats.org/officeDocument/2006/relationships/hyperlink" Target="https://www.youtube.com/watch?v=12JU5YTl6R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estschoolassociatio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forestpedagogics.eu/portal/" TargetMode="External"/><Relationship Id="rId4" Type="http://schemas.openxmlformats.org/officeDocument/2006/relationships/hyperlink" Target="https://smy.fi/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111/ejed.1200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i.org/10.4324/978131554202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kiij9dJfc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NV6YYfQl3RI" TargetMode="External"/><Relationship Id="rId4" Type="http://schemas.openxmlformats.org/officeDocument/2006/relationships/hyperlink" Target="http://&#160;https:/www.youtube.com/watch?v=tjzFfU43wu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072" y="215153"/>
            <a:ext cx="9418320" cy="4041648"/>
          </a:xfrm>
        </p:spPr>
        <p:txBody>
          <a:bodyPr>
            <a:normAutofit/>
          </a:bodyPr>
          <a:lstStyle/>
          <a:p>
            <a:r>
              <a:rPr lang="en-US" sz="4400"/>
              <a:t>Critical considerations to the ECE module aiming at internationalization of the MA in Early Years Education </a:t>
            </a:r>
            <a:r>
              <a:rPr lang="en-US" sz="4400" err="1"/>
              <a:t>programme</a:t>
            </a:r>
            <a:endParaRPr lang="tr-TR" sz="4400"/>
          </a:p>
        </p:txBody>
      </p:sp>
      <p:sp>
        <p:nvSpPr>
          <p:cNvPr id="4" name="TextBox 3">
            <a:extLst>
              <a:ext uri="{FF2B5EF4-FFF2-40B4-BE49-F238E27FC236}">
                <a16:creationId xmlns:a16="http://schemas.microsoft.com/office/drawing/2014/main" id="{94766498-4B4F-D547-A330-E316FE03FFEB}"/>
              </a:ext>
            </a:extLst>
          </p:cNvPr>
          <p:cNvSpPr txBox="1"/>
          <p:nvPr/>
        </p:nvSpPr>
        <p:spPr>
          <a:xfrm>
            <a:off x="957072" y="5235389"/>
            <a:ext cx="5840060" cy="369332"/>
          </a:xfrm>
          <a:prstGeom prst="rect">
            <a:avLst/>
          </a:prstGeom>
          <a:noFill/>
        </p:spPr>
        <p:txBody>
          <a:bodyPr wrap="none" lIns="91440" tIns="45720" rIns="91440" bIns="45720" rtlCol="0" anchor="t">
            <a:spAutoFit/>
          </a:bodyPr>
          <a:lstStyle/>
          <a:p>
            <a:r>
              <a:rPr lang="en-CO"/>
              <a:t>Dr Eirini </a:t>
            </a:r>
            <a:r>
              <a:rPr lang="en-CO" err="1"/>
              <a:t>Gkouskou</a:t>
            </a:r>
            <a:r>
              <a:rPr lang="en-CO"/>
              <a:t>, Beyza Iba and Kateryna Tyzhuk</a:t>
            </a:r>
          </a:p>
        </p:txBody>
      </p:sp>
    </p:spTree>
    <p:extLst>
      <p:ext uri="{BB962C8B-B14F-4D97-AF65-F5344CB8AC3E}">
        <p14:creationId xmlns:p14="http://schemas.microsoft.com/office/powerpoint/2010/main" val="182398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367" y="1322073"/>
            <a:ext cx="10515600" cy="5747472"/>
          </a:xfrm>
        </p:spPr>
        <p:txBody>
          <a:bodyPr vert="horz" lIns="91440" tIns="45720" rIns="91440" bIns="45720" rtlCol="0" anchor="t">
            <a:normAutofit/>
          </a:bodyPr>
          <a:lstStyle/>
          <a:p>
            <a:endParaRPr lang="tr-TR" b="1"/>
          </a:p>
          <a:p>
            <a:pPr marL="0" indent="0">
              <a:buNone/>
            </a:pPr>
            <a:endParaRPr lang="en-US" b="1"/>
          </a:p>
          <a:p>
            <a:pPr marL="0" indent="0">
              <a:buNone/>
            </a:pPr>
            <a:r>
              <a:rPr lang="en-US" sz="1600" b="1"/>
              <a:t>Greece</a:t>
            </a:r>
          </a:p>
          <a:p>
            <a:r>
              <a:rPr lang="en-US" sz="1600" err="1"/>
              <a:t>Kalpogianni</a:t>
            </a:r>
            <a:r>
              <a:rPr lang="en-US" sz="1600"/>
              <a:t>, D. E. (2019). Why are the children not outdoors? Factors supporting and hindering outdoor play in Greek public day-care </a:t>
            </a:r>
            <a:r>
              <a:rPr lang="en-US" sz="1600" err="1"/>
              <a:t>centres</a:t>
            </a:r>
            <a:r>
              <a:rPr lang="en-US" sz="1600"/>
              <a:t>. </a:t>
            </a:r>
            <a:r>
              <a:rPr lang="en-US" sz="1600" i="1"/>
              <a:t>International Journal of Play</a:t>
            </a:r>
            <a:r>
              <a:rPr lang="en-US" sz="1600"/>
              <a:t>, </a:t>
            </a:r>
            <a:r>
              <a:rPr lang="en-US" sz="1600" i="1"/>
              <a:t>8</a:t>
            </a:r>
            <a:r>
              <a:rPr lang="en-US" sz="1600"/>
              <a:t>(2), 155–173. </a:t>
            </a:r>
            <a:r>
              <a:rPr lang="en-US" sz="1600">
                <a:hlinkClick r:id="rId3"/>
              </a:rPr>
              <a:t>https://doi.org/10.1080/21594937.2019.1643979</a:t>
            </a:r>
            <a:r>
              <a:rPr lang="en-US" sz="1600"/>
              <a:t> </a:t>
            </a:r>
          </a:p>
          <a:p>
            <a:pPr marL="0" indent="0">
              <a:buNone/>
            </a:pPr>
            <a:r>
              <a:rPr lang="en-US" sz="1600" b="1"/>
              <a:t>South Korea</a:t>
            </a:r>
          </a:p>
          <a:p>
            <a:r>
              <a:rPr lang="en-US" sz="1600"/>
              <a:t>Nah, K. &amp; Waller, T. (2015). Outdoor play in preschools in England and South Korea: learning from polyvocal methods. </a:t>
            </a:r>
            <a:r>
              <a:rPr lang="en-US" sz="1600" i="1"/>
              <a:t>Early Child Development and Care</a:t>
            </a:r>
            <a:r>
              <a:rPr lang="en-US" sz="1600"/>
              <a:t>, </a:t>
            </a:r>
            <a:r>
              <a:rPr lang="en-US" sz="1600" i="1"/>
              <a:t>185</a:t>
            </a:r>
            <a:r>
              <a:rPr lang="en-US" sz="1600"/>
              <a:t>(11-12), 2010–2025. </a:t>
            </a:r>
            <a:r>
              <a:rPr lang="en-US" sz="1600">
                <a:hlinkClick r:id="rId4"/>
              </a:rPr>
              <a:t>https://doi.org/10.1080/03004430.2015.1028397</a:t>
            </a:r>
            <a:endParaRPr lang="en-US" sz="1600"/>
          </a:p>
          <a:p>
            <a:pPr marL="0" indent="0">
              <a:buNone/>
            </a:pPr>
            <a:r>
              <a:rPr lang="en-US" sz="1600" b="1"/>
              <a:t>United Arab Emirates</a:t>
            </a:r>
          </a:p>
          <a:p>
            <a:r>
              <a:rPr lang="en-US" sz="1600"/>
              <a:t>Baker, F. S. (2017). Bringing Outdoor Play Indoors in United Arab Emirates: Mud as a Powerful Binding Element. </a:t>
            </a:r>
            <a:r>
              <a:rPr lang="en-US" sz="1600" i="1"/>
              <a:t>Childhood Education</a:t>
            </a:r>
            <a:r>
              <a:rPr lang="en-US" sz="1600"/>
              <a:t>, </a:t>
            </a:r>
            <a:r>
              <a:rPr lang="en-US" sz="1600" i="1"/>
              <a:t>93</a:t>
            </a:r>
            <a:r>
              <a:rPr lang="en-US" sz="1600"/>
              <a:t>(1), 73–79. </a:t>
            </a:r>
            <a:r>
              <a:rPr lang="en-US" sz="1600">
                <a:hlinkClick r:id="rId5"/>
              </a:rPr>
              <a:t>https://doi.org/10.1080/00094056.2017.1275245</a:t>
            </a:r>
            <a:r>
              <a:rPr lang="en-US" sz="1600"/>
              <a:t> </a:t>
            </a:r>
            <a:endParaRPr lang="tr-TR" sz="1600"/>
          </a:p>
        </p:txBody>
      </p:sp>
      <p:sp>
        <p:nvSpPr>
          <p:cNvPr id="4" name="Title 1"/>
          <p:cNvSpPr>
            <a:spLocks noGrp="1"/>
          </p:cNvSpPr>
          <p:nvPr>
            <p:ph type="title"/>
          </p:nvPr>
        </p:nvSpPr>
        <p:spPr>
          <a:xfrm>
            <a:off x="516367" y="657614"/>
            <a:ext cx="11054246" cy="1325562"/>
          </a:xfrm>
        </p:spPr>
        <p:txBody>
          <a:bodyPr>
            <a:normAutofit/>
          </a:bodyPr>
          <a:lstStyle/>
          <a:p>
            <a:r>
              <a:rPr lang="en-US" sz="2400" b="1"/>
              <a:t>Factors affecting outdoor play in different </a:t>
            </a:r>
            <a:r>
              <a:rPr lang="tr-TR" sz="2400" b="1"/>
              <a:t>c</a:t>
            </a:r>
            <a:r>
              <a:rPr lang="en-US" sz="2400" b="1" err="1"/>
              <a:t>ountries</a:t>
            </a:r>
            <a:endParaRPr lang="tr-TR" sz="2400" b="1"/>
          </a:p>
        </p:txBody>
      </p:sp>
      <p:sp>
        <p:nvSpPr>
          <p:cNvPr id="2" name="Title 1">
            <a:extLst>
              <a:ext uri="{FF2B5EF4-FFF2-40B4-BE49-F238E27FC236}">
                <a16:creationId xmlns:a16="http://schemas.microsoft.com/office/drawing/2014/main" id="{276FEFDF-E614-45E4-CA6D-D672FBAC3976}"/>
              </a:ext>
            </a:extLst>
          </p:cNvPr>
          <p:cNvSpPr txBox="1">
            <a:spLocks/>
          </p:cNvSpPr>
          <p:nvPr/>
        </p:nvSpPr>
        <p:spPr>
          <a:xfrm>
            <a:off x="-2033907" y="-282050"/>
            <a:ext cx="9692640" cy="13255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r"/>
            <a:r>
              <a:rPr lang="en-US" sz="3600" b="1"/>
              <a:t>Academic articles</a:t>
            </a:r>
            <a:endParaRPr lang="tr-TR" sz="3600"/>
          </a:p>
        </p:txBody>
      </p:sp>
    </p:spTree>
    <p:extLst>
      <p:ext uri="{BB962C8B-B14F-4D97-AF65-F5344CB8AC3E}">
        <p14:creationId xmlns:p14="http://schemas.microsoft.com/office/powerpoint/2010/main" val="53931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984" y="1336646"/>
            <a:ext cx="10515600" cy="5747472"/>
          </a:xfrm>
        </p:spPr>
        <p:txBody>
          <a:bodyPr>
            <a:normAutofit/>
          </a:bodyPr>
          <a:lstStyle/>
          <a:p>
            <a:endParaRPr lang="tr-TR" b="1"/>
          </a:p>
          <a:p>
            <a:pPr marL="0" indent="0">
              <a:buNone/>
            </a:pPr>
            <a:endParaRPr lang="en-US" b="1"/>
          </a:p>
          <a:p>
            <a:pPr marL="0" indent="0">
              <a:buNone/>
            </a:pPr>
            <a:r>
              <a:rPr lang="en-US" sz="1600" b="1"/>
              <a:t>Norway</a:t>
            </a:r>
          </a:p>
          <a:p>
            <a:r>
              <a:rPr lang="en-US" sz="1600" err="1"/>
              <a:t>Obee</a:t>
            </a:r>
            <a:r>
              <a:rPr lang="en-US" sz="1600"/>
              <a:t>, P., </a:t>
            </a:r>
            <a:r>
              <a:rPr lang="en-US" sz="1600" err="1"/>
              <a:t>Sandseter</a:t>
            </a:r>
            <a:r>
              <a:rPr lang="en-US" sz="1600"/>
              <a:t>, E. B. H., Gerlach, A., &amp; Harper, N. J. (2020). Lessons Learned from Norway on Risky Play in Early Childhood Education and Care (ECEC). </a:t>
            </a:r>
            <a:r>
              <a:rPr lang="en-US" sz="1600" i="1"/>
              <a:t>Early Childhood Education Journal</a:t>
            </a:r>
            <a:r>
              <a:rPr lang="en-US" sz="1600"/>
              <a:t>, </a:t>
            </a:r>
            <a:r>
              <a:rPr lang="en-US" sz="1600" i="1"/>
              <a:t>49</a:t>
            </a:r>
            <a:r>
              <a:rPr lang="en-US" sz="1600"/>
              <a:t>(1), 99–109. </a:t>
            </a:r>
            <a:r>
              <a:rPr lang="en-US" sz="1600">
                <a:hlinkClick r:id="rId3"/>
              </a:rPr>
              <a:t>https://doi.org/10.1007/s10643-020-01044-6</a:t>
            </a:r>
            <a:r>
              <a:rPr lang="en-US" sz="1600"/>
              <a:t>  </a:t>
            </a:r>
          </a:p>
          <a:p>
            <a:pPr marL="0" indent="0">
              <a:buNone/>
            </a:pPr>
            <a:r>
              <a:rPr lang="en-US" sz="1600" b="1"/>
              <a:t>Australia</a:t>
            </a:r>
          </a:p>
          <a:p>
            <a:r>
              <a:rPr lang="en-US" sz="1600"/>
              <a:t>Little, H. (2017). Promoting risk-taking and physically challenging play in Australian early childhood settings in a changing regulatory environment. </a:t>
            </a:r>
            <a:r>
              <a:rPr lang="en-US" sz="1600" i="1"/>
              <a:t>Journal of Early Childhood Research : ECR</a:t>
            </a:r>
            <a:r>
              <a:rPr lang="en-US" sz="1600"/>
              <a:t>, </a:t>
            </a:r>
            <a:r>
              <a:rPr lang="en-US" sz="1600" i="1"/>
              <a:t>15</a:t>
            </a:r>
            <a:r>
              <a:rPr lang="en-US" sz="1600"/>
              <a:t>(1), 83–98. </a:t>
            </a:r>
            <a:r>
              <a:rPr lang="en-US" sz="1600">
                <a:hlinkClick r:id="rId4"/>
              </a:rPr>
              <a:t>https://doi.org/10.1177/1476718X15579743</a:t>
            </a:r>
            <a:endParaRPr lang="en-US" sz="1600"/>
          </a:p>
          <a:p>
            <a:pPr marL="0" indent="0">
              <a:buNone/>
            </a:pPr>
            <a:r>
              <a:rPr lang="en-US" sz="1600" b="1"/>
              <a:t>Comparative study of five European countries: Greece, Portugal, Norway, Estonia and Croatia </a:t>
            </a:r>
          </a:p>
          <a:p>
            <a:r>
              <a:rPr lang="en-US" sz="1600" err="1"/>
              <a:t>Sandseter</a:t>
            </a:r>
            <a:r>
              <a:rPr lang="en-US" sz="1600"/>
              <a:t>, E. B. H., </a:t>
            </a:r>
            <a:r>
              <a:rPr lang="en-US" sz="1600" err="1"/>
              <a:t>Cordovil</a:t>
            </a:r>
            <a:r>
              <a:rPr lang="en-US" sz="1600"/>
              <a:t>, R., Hagen, T. L., &amp; Lopes, F. (2020). Barriers for Outdoor Play in Early Childhood Education and Care (ECEC) Institutions: Perception of Risk in Children’s Play among European Parents and ECEC Practitioners. </a:t>
            </a:r>
            <a:r>
              <a:rPr lang="en-US" sz="1600" i="1"/>
              <a:t>Child Care in Practice : Northern Ireland Journal of Multi-Disciplinary Child Care Practice</a:t>
            </a:r>
            <a:r>
              <a:rPr lang="en-US" sz="1600"/>
              <a:t>, </a:t>
            </a:r>
            <a:r>
              <a:rPr lang="en-US" sz="1600" i="1"/>
              <a:t>26</a:t>
            </a:r>
            <a:r>
              <a:rPr lang="en-US" sz="1600"/>
              <a:t>(2), 111–129. </a:t>
            </a:r>
            <a:r>
              <a:rPr lang="en-US" sz="1600">
                <a:hlinkClick r:id="rId5"/>
              </a:rPr>
              <a:t>https://doi.org/10.1080/13575279.2019.1685461</a:t>
            </a:r>
            <a:r>
              <a:rPr lang="en-US" sz="1600"/>
              <a:t> </a:t>
            </a:r>
            <a:endParaRPr lang="tr-TR" sz="1600"/>
          </a:p>
        </p:txBody>
      </p:sp>
      <p:sp>
        <p:nvSpPr>
          <p:cNvPr id="4" name="Title 1"/>
          <p:cNvSpPr>
            <a:spLocks noGrp="1"/>
          </p:cNvSpPr>
          <p:nvPr>
            <p:ph type="title"/>
          </p:nvPr>
        </p:nvSpPr>
        <p:spPr>
          <a:xfrm>
            <a:off x="544657" y="631448"/>
            <a:ext cx="9692640" cy="1325562"/>
          </a:xfrm>
        </p:spPr>
        <p:txBody>
          <a:bodyPr>
            <a:normAutofit/>
          </a:bodyPr>
          <a:lstStyle/>
          <a:p>
            <a:r>
              <a:rPr lang="en-US" sz="2400" b="1"/>
              <a:t>Risky play from different perspectives</a:t>
            </a:r>
            <a:endParaRPr lang="tr-TR" sz="2400" b="1"/>
          </a:p>
        </p:txBody>
      </p:sp>
      <p:sp>
        <p:nvSpPr>
          <p:cNvPr id="2" name="TextBox 1">
            <a:extLst>
              <a:ext uri="{FF2B5EF4-FFF2-40B4-BE49-F238E27FC236}">
                <a16:creationId xmlns:a16="http://schemas.microsoft.com/office/drawing/2014/main" id="{283D15F6-4091-33B9-A0E1-B97268D749A1}"/>
              </a:ext>
            </a:extLst>
          </p:cNvPr>
          <p:cNvSpPr txBox="1"/>
          <p:nvPr/>
        </p:nvSpPr>
        <p:spPr>
          <a:xfrm>
            <a:off x="3700072" y="492373"/>
            <a:ext cx="47918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Academic articles</a:t>
            </a:r>
            <a:r>
              <a:rPr lang="en-US" sz="3600"/>
              <a:t>​</a:t>
            </a:r>
          </a:p>
        </p:txBody>
      </p:sp>
    </p:spTree>
    <p:extLst>
      <p:ext uri="{BB962C8B-B14F-4D97-AF65-F5344CB8AC3E}">
        <p14:creationId xmlns:p14="http://schemas.microsoft.com/office/powerpoint/2010/main" val="69421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27" y="1178561"/>
            <a:ext cx="9722522" cy="1325562"/>
          </a:xfrm>
        </p:spPr>
        <p:txBody>
          <a:bodyPr>
            <a:normAutofit/>
          </a:bodyPr>
          <a:lstStyle/>
          <a:p>
            <a:r>
              <a:rPr lang="en-US" sz="2400" b="1"/>
              <a:t>Forest School Examples from different international contexts</a:t>
            </a:r>
            <a:endParaRPr lang="tr-TR" sz="2400" b="1"/>
          </a:p>
        </p:txBody>
      </p:sp>
      <p:sp>
        <p:nvSpPr>
          <p:cNvPr id="3" name="Content Placeholder 2"/>
          <p:cNvSpPr>
            <a:spLocks noGrp="1"/>
          </p:cNvSpPr>
          <p:nvPr>
            <p:ph idx="1"/>
          </p:nvPr>
        </p:nvSpPr>
        <p:spPr>
          <a:xfrm>
            <a:off x="831327" y="3098799"/>
            <a:ext cx="8595360" cy="4351337"/>
          </a:xfrm>
        </p:spPr>
        <p:txBody>
          <a:bodyPr vert="horz" lIns="91440" tIns="45720" rIns="91440" bIns="45720" rtlCol="0" anchor="t">
            <a:normAutofit/>
          </a:bodyPr>
          <a:lstStyle/>
          <a:p>
            <a:pPr marL="0" indent="0">
              <a:buNone/>
            </a:pPr>
            <a:r>
              <a:rPr lang="tr-TR" sz="1600" err="1"/>
              <a:t>The</a:t>
            </a:r>
            <a:r>
              <a:rPr lang="tr-TR" sz="1600"/>
              <a:t> USA</a:t>
            </a:r>
          </a:p>
          <a:p>
            <a:r>
              <a:rPr lang="tr-TR" sz="1600">
                <a:hlinkClick r:id="rId3"/>
              </a:rPr>
              <a:t>https://www.youtube.com/watch?v=Or__q3VNq9o</a:t>
            </a:r>
            <a:endParaRPr lang="tr-TR" sz="1600"/>
          </a:p>
          <a:p>
            <a:pPr marL="0" indent="0">
              <a:buNone/>
            </a:pPr>
            <a:r>
              <a:rPr lang="tr-TR" sz="1600" err="1"/>
              <a:t>Australia</a:t>
            </a:r>
          </a:p>
          <a:p>
            <a:r>
              <a:rPr lang="tr-TR" sz="1600">
                <a:hlinkClick r:id="rId4"/>
              </a:rPr>
              <a:t>https://www.youtube.com/watch?v=12JU5YTl6R8</a:t>
            </a:r>
            <a:r>
              <a:rPr lang="tr-TR" sz="1600"/>
              <a:t> </a:t>
            </a:r>
          </a:p>
          <a:p>
            <a:pPr marL="0" indent="0">
              <a:buNone/>
            </a:pPr>
            <a:r>
              <a:rPr lang="tr-TR" sz="1600" err="1"/>
              <a:t>Singapore</a:t>
            </a:r>
          </a:p>
          <a:p>
            <a:r>
              <a:rPr lang="tr-TR" sz="1600">
                <a:hlinkClick r:id="rId5"/>
              </a:rPr>
              <a:t>https://www.youtube.com/watch?v=H1nw0sGaA84</a:t>
            </a:r>
            <a:r>
              <a:rPr lang="tr-TR" sz="1600"/>
              <a:t> </a:t>
            </a:r>
          </a:p>
        </p:txBody>
      </p:sp>
      <p:sp>
        <p:nvSpPr>
          <p:cNvPr id="4" name="Title 1">
            <a:extLst>
              <a:ext uri="{FF2B5EF4-FFF2-40B4-BE49-F238E27FC236}">
                <a16:creationId xmlns:a16="http://schemas.microsoft.com/office/drawing/2014/main" id="{2F416BAD-3070-49F4-5CFD-FCEC2EA7643A}"/>
              </a:ext>
            </a:extLst>
          </p:cNvPr>
          <p:cNvSpPr>
            <a:spLocks noGrp="1"/>
          </p:cNvSpPr>
          <p:nvPr/>
        </p:nvSpPr>
        <p:spPr>
          <a:xfrm>
            <a:off x="3777966" y="-154193"/>
            <a:ext cx="9692640" cy="13255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b="1"/>
              <a:t>Video Resources</a:t>
            </a:r>
            <a:endParaRPr lang="tr-TR" sz="3600"/>
          </a:p>
        </p:txBody>
      </p:sp>
    </p:spTree>
    <p:extLst>
      <p:ext uri="{BB962C8B-B14F-4D97-AF65-F5344CB8AC3E}">
        <p14:creationId xmlns:p14="http://schemas.microsoft.com/office/powerpoint/2010/main" val="227062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177" y="344843"/>
            <a:ext cx="9692640" cy="1325562"/>
          </a:xfrm>
        </p:spPr>
        <p:txBody>
          <a:bodyPr>
            <a:noAutofit/>
          </a:bodyPr>
          <a:lstStyle/>
          <a:p>
            <a:r>
              <a:rPr lang="en-US" sz="3600" b="1"/>
              <a:t>Invited speakers</a:t>
            </a:r>
            <a:br>
              <a:rPr lang="en-US" sz="3600" b="1"/>
            </a:br>
            <a:endParaRPr lang="tr-TR" sz="3600"/>
          </a:p>
        </p:txBody>
      </p:sp>
      <p:sp>
        <p:nvSpPr>
          <p:cNvPr id="3" name="TextBox 2">
            <a:extLst>
              <a:ext uri="{FF2B5EF4-FFF2-40B4-BE49-F238E27FC236}">
                <a16:creationId xmlns:a16="http://schemas.microsoft.com/office/drawing/2014/main" id="{5F87D387-FCBA-8D45-99C0-3520022C471B}"/>
              </a:ext>
            </a:extLst>
          </p:cNvPr>
          <p:cNvSpPr txBox="1"/>
          <p:nvPr/>
        </p:nvSpPr>
        <p:spPr>
          <a:xfrm>
            <a:off x="511242" y="1760051"/>
            <a:ext cx="11841703" cy="461665"/>
          </a:xfrm>
          <a:prstGeom prst="rect">
            <a:avLst/>
          </a:prstGeom>
          <a:noFill/>
        </p:spPr>
        <p:txBody>
          <a:bodyPr wrap="none" lIns="91440" tIns="45720" rIns="91440" bIns="45720" rtlCol="0" anchor="t">
            <a:spAutoFit/>
          </a:bodyPr>
          <a:lstStyle/>
          <a:p>
            <a:r>
              <a:rPr lang="en-US" sz="2400" b="1"/>
              <a:t>Academic experts and researchers from UCL and other UK universities</a:t>
            </a:r>
          </a:p>
        </p:txBody>
      </p:sp>
      <p:pic>
        <p:nvPicPr>
          <p:cNvPr id="4" name="Picture 4" descr="Diagram&#10;&#10;Description automatically generated">
            <a:extLst>
              <a:ext uri="{FF2B5EF4-FFF2-40B4-BE49-F238E27FC236}">
                <a16:creationId xmlns:a16="http://schemas.microsoft.com/office/drawing/2014/main" id="{35C212E4-999B-C50A-D687-CED0B6DDD1E7}"/>
              </a:ext>
            </a:extLst>
          </p:cNvPr>
          <p:cNvPicPr>
            <a:picLocks noChangeAspect="1"/>
          </p:cNvPicPr>
          <p:nvPr/>
        </p:nvPicPr>
        <p:blipFill>
          <a:blip r:embed="rId3"/>
          <a:stretch>
            <a:fillRect/>
          </a:stretch>
        </p:blipFill>
        <p:spPr>
          <a:xfrm>
            <a:off x="2684930" y="2399779"/>
            <a:ext cx="6351494" cy="3657145"/>
          </a:xfrm>
          <a:prstGeom prst="rect">
            <a:avLst/>
          </a:prstGeom>
        </p:spPr>
      </p:pic>
      <p:sp>
        <p:nvSpPr>
          <p:cNvPr id="5" name="TextBox 4">
            <a:extLst>
              <a:ext uri="{FF2B5EF4-FFF2-40B4-BE49-F238E27FC236}">
                <a16:creationId xmlns:a16="http://schemas.microsoft.com/office/drawing/2014/main" id="{CEDFC09E-429F-16F6-25D2-0FE7723F626D}"/>
              </a:ext>
            </a:extLst>
          </p:cNvPr>
          <p:cNvSpPr txBox="1"/>
          <p:nvPr/>
        </p:nvSpPr>
        <p:spPr>
          <a:xfrm>
            <a:off x="3783106" y="6203576"/>
            <a:ext cx="447637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Source: </a:t>
            </a:r>
            <a:r>
              <a:rPr lang="en-US" sz="1000">
                <a:ea typeface="+mn-lt"/>
                <a:cs typeface="+mn-lt"/>
              </a:rPr>
              <a:t>https://www.ucl.ac.uk/about/what/key-statistics</a:t>
            </a:r>
            <a:endParaRPr lang="en-US" sz="1000"/>
          </a:p>
        </p:txBody>
      </p:sp>
      <p:sp>
        <p:nvSpPr>
          <p:cNvPr id="6" name="Rectangle: Rounded Corners 5">
            <a:extLst>
              <a:ext uri="{FF2B5EF4-FFF2-40B4-BE49-F238E27FC236}">
                <a16:creationId xmlns:a16="http://schemas.microsoft.com/office/drawing/2014/main" id="{E2AF72AB-C5E2-FEA0-2632-BC3D8ECC7423}"/>
              </a:ext>
            </a:extLst>
          </p:cNvPr>
          <p:cNvSpPr/>
          <p:nvPr/>
        </p:nvSpPr>
        <p:spPr>
          <a:xfrm>
            <a:off x="3570380" y="5079439"/>
            <a:ext cx="2211295" cy="657411"/>
          </a:xfrm>
          <a:prstGeom prst="round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Arrow: Striped Right 6">
            <a:extLst>
              <a:ext uri="{FF2B5EF4-FFF2-40B4-BE49-F238E27FC236}">
                <a16:creationId xmlns:a16="http://schemas.microsoft.com/office/drawing/2014/main" id="{BACD4439-887A-4EC6-EAA9-946AA11E25B6}"/>
              </a:ext>
            </a:extLst>
          </p:cNvPr>
          <p:cNvSpPr/>
          <p:nvPr/>
        </p:nvSpPr>
        <p:spPr>
          <a:xfrm>
            <a:off x="2157251" y="5168258"/>
            <a:ext cx="1247588" cy="485588"/>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07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77" y="1002208"/>
            <a:ext cx="9692640" cy="1325562"/>
          </a:xfrm>
        </p:spPr>
        <p:txBody>
          <a:bodyPr>
            <a:noAutofit/>
          </a:bodyPr>
          <a:lstStyle/>
          <a:p>
            <a:r>
              <a:rPr lang="en-US" sz="2800" b="1"/>
              <a:t>Speakers </a:t>
            </a:r>
            <a:r>
              <a:rPr lang="en-US" sz="2400" b="1"/>
              <a:t>from</a:t>
            </a:r>
            <a:r>
              <a:rPr lang="en-US" sz="2800" b="1"/>
              <a:t> the international research centers</a:t>
            </a:r>
            <a:endParaRPr lang="tr-TR" sz="2800"/>
          </a:p>
        </p:txBody>
      </p:sp>
      <p:sp>
        <p:nvSpPr>
          <p:cNvPr id="4" name="TextBox 3">
            <a:extLst>
              <a:ext uri="{FF2B5EF4-FFF2-40B4-BE49-F238E27FC236}">
                <a16:creationId xmlns:a16="http://schemas.microsoft.com/office/drawing/2014/main" id="{C25192AD-495D-6B44-A0EB-8F82ED389B3F}"/>
              </a:ext>
            </a:extLst>
          </p:cNvPr>
          <p:cNvSpPr txBox="1"/>
          <p:nvPr/>
        </p:nvSpPr>
        <p:spPr>
          <a:xfrm>
            <a:off x="879377" y="2717975"/>
            <a:ext cx="5270888" cy="3281860"/>
          </a:xfrm>
          <a:prstGeom prst="rect">
            <a:avLst/>
          </a:prstGeom>
          <a:noFill/>
        </p:spPr>
        <p:txBody>
          <a:bodyPr wrap="square" rtlCol="0">
            <a:spAutoFit/>
          </a:bodyPr>
          <a:lstStyle/>
          <a:p>
            <a:pPr>
              <a:lnSpc>
                <a:spcPct val="150000"/>
              </a:lnSpc>
              <a:buClr>
                <a:srgbClr val="0070C0"/>
              </a:buClr>
            </a:pPr>
            <a:r>
              <a:rPr lang="tr-TR" sz="1400" b="1" err="1"/>
              <a:t>Denmark</a:t>
            </a:r>
            <a:r>
              <a:rPr lang="tr-TR" sz="1400" b="1"/>
              <a:t> </a:t>
            </a:r>
          </a:p>
          <a:p>
            <a:pPr marL="285750" indent="-285750">
              <a:lnSpc>
                <a:spcPct val="150000"/>
              </a:lnSpc>
              <a:buClr>
                <a:srgbClr val="0070C0"/>
              </a:buClr>
              <a:buFont typeface="Wingdings" pitchFamily="2" charset="2"/>
              <a:buChar char="§"/>
            </a:pPr>
            <a:r>
              <a:rPr lang="tr-TR" sz="1400"/>
              <a:t>LEGO Foundation </a:t>
            </a:r>
          </a:p>
          <a:p>
            <a:pPr>
              <a:lnSpc>
                <a:spcPct val="150000"/>
              </a:lnSpc>
              <a:buClr>
                <a:srgbClr val="0070C0"/>
              </a:buClr>
            </a:pPr>
            <a:r>
              <a:rPr lang="tr-TR" sz="1400" b="1" err="1"/>
              <a:t>Finland</a:t>
            </a:r>
            <a:r>
              <a:rPr lang="tr-TR" sz="1400" b="1"/>
              <a:t> </a:t>
            </a:r>
          </a:p>
          <a:p>
            <a:pPr marL="285750" indent="-285750">
              <a:lnSpc>
                <a:spcPct val="150000"/>
              </a:lnSpc>
              <a:buClr>
                <a:srgbClr val="0070C0"/>
              </a:buClr>
              <a:buFont typeface="Wingdings" pitchFamily="2" charset="2"/>
              <a:buChar char="§"/>
            </a:pPr>
            <a:r>
              <a:rPr lang="tr-TR" sz="1400" err="1"/>
              <a:t>Playful</a:t>
            </a:r>
            <a:r>
              <a:rPr lang="tr-TR" sz="1400"/>
              <a:t> Learning Center, </a:t>
            </a:r>
            <a:r>
              <a:rPr lang="tr-TR" sz="1400" err="1"/>
              <a:t>University</a:t>
            </a:r>
            <a:r>
              <a:rPr lang="tr-TR" sz="1400"/>
              <a:t> of Helsinki</a:t>
            </a:r>
          </a:p>
          <a:p>
            <a:pPr>
              <a:lnSpc>
                <a:spcPct val="150000"/>
              </a:lnSpc>
              <a:buClr>
                <a:srgbClr val="0070C0"/>
              </a:buClr>
            </a:pPr>
            <a:r>
              <a:rPr lang="tr-TR" sz="1400" b="1" err="1"/>
              <a:t>China</a:t>
            </a:r>
            <a:r>
              <a:rPr lang="tr-TR" sz="1400" b="1"/>
              <a:t> </a:t>
            </a:r>
          </a:p>
          <a:p>
            <a:pPr marL="285750" indent="-285750">
              <a:lnSpc>
                <a:spcPct val="150000"/>
              </a:lnSpc>
              <a:buClr>
                <a:srgbClr val="0070C0"/>
              </a:buClr>
              <a:buFont typeface="Wingdings" pitchFamily="2" charset="2"/>
              <a:buChar char="§"/>
            </a:pPr>
            <a:r>
              <a:rPr lang="tr-TR" sz="1400"/>
              <a:t>True Play Foundation (</a:t>
            </a:r>
            <a:r>
              <a:rPr lang="tr-TR" sz="1400" err="1"/>
              <a:t>based</a:t>
            </a:r>
            <a:r>
              <a:rPr lang="tr-TR" sz="1400"/>
              <a:t> on </a:t>
            </a:r>
            <a:r>
              <a:rPr lang="tr-TR" sz="1400" err="1"/>
              <a:t>Anji</a:t>
            </a:r>
            <a:r>
              <a:rPr lang="tr-TR" sz="1400"/>
              <a:t> </a:t>
            </a:r>
            <a:r>
              <a:rPr lang="tr-TR" sz="1400" err="1"/>
              <a:t>play</a:t>
            </a:r>
            <a:r>
              <a:rPr lang="tr-TR" sz="1400"/>
              <a:t>)</a:t>
            </a:r>
          </a:p>
          <a:p>
            <a:pPr>
              <a:lnSpc>
                <a:spcPct val="150000"/>
              </a:lnSpc>
              <a:buClr>
                <a:srgbClr val="0070C0"/>
              </a:buClr>
            </a:pPr>
            <a:r>
              <a:rPr lang="tr-TR" sz="1400" b="1"/>
              <a:t>Japan </a:t>
            </a:r>
          </a:p>
          <a:p>
            <a:pPr marL="285750" indent="-285750">
              <a:lnSpc>
                <a:spcPct val="150000"/>
              </a:lnSpc>
              <a:buClr>
                <a:srgbClr val="0070C0"/>
              </a:buClr>
              <a:buFont typeface="Wingdings" pitchFamily="2" charset="2"/>
              <a:buChar char="§"/>
            </a:pPr>
            <a:r>
              <a:rPr lang="tr-TR" sz="1400"/>
              <a:t>Child </a:t>
            </a:r>
            <a:r>
              <a:rPr lang="tr-TR" sz="1400" err="1"/>
              <a:t>Research</a:t>
            </a:r>
            <a:r>
              <a:rPr lang="tr-TR" sz="1400"/>
              <a:t> Net</a:t>
            </a:r>
          </a:p>
          <a:p>
            <a:pPr>
              <a:lnSpc>
                <a:spcPct val="150000"/>
              </a:lnSpc>
              <a:buClr>
                <a:srgbClr val="0070C0"/>
              </a:buClr>
            </a:pPr>
            <a:r>
              <a:rPr lang="tr-TR" sz="1400" b="1"/>
              <a:t>South </a:t>
            </a:r>
            <a:r>
              <a:rPr lang="tr-TR" sz="1400" b="1" err="1"/>
              <a:t>Africa</a:t>
            </a:r>
            <a:r>
              <a:rPr lang="tr-TR" sz="1400" b="1"/>
              <a:t> </a:t>
            </a:r>
          </a:p>
          <a:p>
            <a:pPr marL="285750" indent="-285750">
              <a:lnSpc>
                <a:spcPct val="150000"/>
              </a:lnSpc>
              <a:buClr>
                <a:srgbClr val="0070C0"/>
              </a:buClr>
              <a:buFont typeface="Wingdings" pitchFamily="2" charset="2"/>
              <a:buChar char="§"/>
            </a:pPr>
            <a:r>
              <a:rPr lang="tr-TR" sz="1400"/>
              <a:t>Play </a:t>
            </a:r>
            <a:r>
              <a:rPr lang="tr-TR" sz="1400" err="1"/>
              <a:t>Africa</a:t>
            </a:r>
            <a:r>
              <a:rPr lang="tr-TR" sz="1400"/>
              <a:t> </a:t>
            </a:r>
            <a:r>
              <a:rPr lang="tr-TR" sz="1400" err="1"/>
              <a:t>Museum</a:t>
            </a:r>
            <a:r>
              <a:rPr lang="tr-TR" sz="1400"/>
              <a:t> </a:t>
            </a:r>
            <a:r>
              <a:rPr lang="tr-TR" sz="1400" err="1"/>
              <a:t>and</a:t>
            </a:r>
            <a:r>
              <a:rPr lang="tr-TR" sz="1400"/>
              <a:t> </a:t>
            </a:r>
            <a:r>
              <a:rPr lang="tr-TR" sz="1400" err="1"/>
              <a:t>Research</a:t>
            </a:r>
            <a:r>
              <a:rPr lang="tr-TR" sz="1400"/>
              <a:t> Center</a:t>
            </a:r>
          </a:p>
        </p:txBody>
      </p:sp>
      <p:pic>
        <p:nvPicPr>
          <p:cNvPr id="10" name="Picture 9">
            <a:extLst>
              <a:ext uri="{FF2B5EF4-FFF2-40B4-BE49-F238E27FC236}">
                <a16:creationId xmlns:a16="http://schemas.microsoft.com/office/drawing/2014/main" id="{BBE4139B-A74B-4946-BB81-A51D990DF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492" y="2926746"/>
            <a:ext cx="5145382" cy="2687606"/>
          </a:xfrm>
          <a:prstGeom prst="rect">
            <a:avLst/>
          </a:prstGeom>
        </p:spPr>
      </p:pic>
      <p:sp>
        <p:nvSpPr>
          <p:cNvPr id="11" name="TextBox 10">
            <a:extLst>
              <a:ext uri="{FF2B5EF4-FFF2-40B4-BE49-F238E27FC236}">
                <a16:creationId xmlns:a16="http://schemas.microsoft.com/office/drawing/2014/main" id="{8372C95C-779A-044A-AA0D-0D2423CF43BA}"/>
              </a:ext>
            </a:extLst>
          </p:cNvPr>
          <p:cNvSpPr txBox="1"/>
          <p:nvPr/>
        </p:nvSpPr>
        <p:spPr>
          <a:xfrm>
            <a:off x="6389324" y="5661571"/>
            <a:ext cx="3472425" cy="230832"/>
          </a:xfrm>
          <a:prstGeom prst="rect">
            <a:avLst/>
          </a:prstGeom>
          <a:noFill/>
        </p:spPr>
        <p:txBody>
          <a:bodyPr wrap="none" lIns="91440" tIns="45720" rIns="91440" bIns="45720" rtlCol="0" anchor="t">
            <a:spAutoFit/>
          </a:bodyPr>
          <a:lstStyle/>
          <a:p>
            <a:r>
              <a:rPr lang="en-US" sz="900"/>
              <a:t>Source generated from: https://www.mapchart.net/world.html</a:t>
            </a:r>
          </a:p>
        </p:txBody>
      </p:sp>
      <p:sp>
        <p:nvSpPr>
          <p:cNvPr id="3" name="TextBox 2">
            <a:extLst>
              <a:ext uri="{FF2B5EF4-FFF2-40B4-BE49-F238E27FC236}">
                <a16:creationId xmlns:a16="http://schemas.microsoft.com/office/drawing/2014/main" id="{BD62F0C9-D373-F431-205F-7AB9B5105040}"/>
              </a:ext>
            </a:extLst>
          </p:cNvPr>
          <p:cNvSpPr txBox="1"/>
          <p:nvPr/>
        </p:nvSpPr>
        <p:spPr>
          <a:xfrm>
            <a:off x="3827929" y="675341"/>
            <a:ext cx="558202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Invited speakers</a:t>
            </a:r>
            <a:r>
              <a:rPr lang="en-US" sz="3600"/>
              <a:t>​</a:t>
            </a:r>
            <a:br>
              <a:rPr lang="en-US" sz="3600"/>
            </a:br>
            <a:r>
              <a:rPr lang="en-US" sz="3600"/>
              <a:t>​</a:t>
            </a:r>
          </a:p>
        </p:txBody>
      </p:sp>
    </p:spTree>
    <p:extLst>
      <p:ext uri="{BB962C8B-B14F-4D97-AF65-F5344CB8AC3E}">
        <p14:creationId xmlns:p14="http://schemas.microsoft.com/office/powerpoint/2010/main" val="133636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19" y="1203520"/>
            <a:ext cx="11948757" cy="1325562"/>
          </a:xfrm>
        </p:spPr>
        <p:txBody>
          <a:bodyPr>
            <a:noAutofit/>
          </a:bodyPr>
          <a:lstStyle/>
          <a:p>
            <a:r>
              <a:rPr lang="en-US" sz="2200" b="1">
                <a:ea typeface="+mj-lt"/>
                <a:cs typeface="+mj-lt"/>
              </a:rPr>
              <a:t>Practitioners from local and international schools, particularly Forest Schools</a:t>
            </a:r>
            <a:endParaRPr lang="en-US" sz="2200">
              <a:ea typeface="+mj-lt"/>
              <a:cs typeface="+mj-lt"/>
            </a:endParaRPr>
          </a:p>
          <a:p>
            <a:endParaRPr lang="en-US" sz="2000" b="1"/>
          </a:p>
        </p:txBody>
      </p:sp>
      <p:sp>
        <p:nvSpPr>
          <p:cNvPr id="4" name="TextBox 3">
            <a:extLst>
              <a:ext uri="{FF2B5EF4-FFF2-40B4-BE49-F238E27FC236}">
                <a16:creationId xmlns:a16="http://schemas.microsoft.com/office/drawing/2014/main" id="{C25192AD-495D-6B44-A0EB-8F82ED389B3F}"/>
              </a:ext>
            </a:extLst>
          </p:cNvPr>
          <p:cNvSpPr txBox="1"/>
          <p:nvPr/>
        </p:nvSpPr>
        <p:spPr>
          <a:xfrm>
            <a:off x="876387" y="2688093"/>
            <a:ext cx="6053329" cy="4436023"/>
          </a:xfrm>
          <a:prstGeom prst="rect">
            <a:avLst/>
          </a:prstGeom>
          <a:noFill/>
        </p:spPr>
        <p:txBody>
          <a:bodyPr wrap="square" rtlCol="0">
            <a:spAutoFit/>
          </a:bodyPr>
          <a:lstStyle/>
          <a:p>
            <a:pPr>
              <a:lnSpc>
                <a:spcPct val="150000"/>
              </a:lnSpc>
              <a:buClr>
                <a:srgbClr val="0070C0"/>
              </a:buClr>
            </a:pPr>
            <a:r>
              <a:rPr lang="tr-TR" b="1"/>
              <a:t>UK</a:t>
            </a:r>
          </a:p>
          <a:p>
            <a:pPr marL="285750" indent="-285750">
              <a:lnSpc>
                <a:spcPct val="150000"/>
              </a:lnSpc>
              <a:buClr>
                <a:schemeClr val="tx1">
                  <a:lumMod val="50000"/>
                  <a:lumOff val="50000"/>
                </a:schemeClr>
              </a:buClr>
              <a:buFont typeface="Arial" panose="020B0604020202020204" pitchFamily="34" charset="0"/>
              <a:buChar char="•"/>
            </a:pPr>
            <a:r>
              <a:rPr lang="tr-TR" err="1"/>
              <a:t>Forest</a:t>
            </a:r>
            <a:r>
              <a:rPr lang="tr-TR"/>
              <a:t> School </a:t>
            </a:r>
            <a:r>
              <a:rPr lang="tr-TR" err="1"/>
              <a:t>Association</a:t>
            </a:r>
            <a:r>
              <a:rPr lang="tr-TR"/>
              <a:t> </a:t>
            </a:r>
          </a:p>
          <a:p>
            <a:pPr marL="285750" indent="-285750">
              <a:lnSpc>
                <a:spcPct val="150000"/>
              </a:lnSpc>
              <a:buClr>
                <a:schemeClr val="tx1">
                  <a:lumMod val="50000"/>
                  <a:lumOff val="50000"/>
                </a:schemeClr>
              </a:buClr>
              <a:buFont typeface="Arial" panose="020B0604020202020204" pitchFamily="34" charset="0"/>
              <a:buChar char="•"/>
            </a:pPr>
            <a:r>
              <a:rPr lang="tr-TR">
                <a:hlinkClick r:id="rId3"/>
              </a:rPr>
              <a:t>https://forestschoolassociation.org</a:t>
            </a:r>
            <a:endParaRPr lang="tr-TR"/>
          </a:p>
          <a:p>
            <a:pPr marL="285750" indent="-285750">
              <a:lnSpc>
                <a:spcPct val="150000"/>
              </a:lnSpc>
              <a:buClr>
                <a:schemeClr val="tx1">
                  <a:lumMod val="50000"/>
                  <a:lumOff val="50000"/>
                </a:schemeClr>
              </a:buClr>
              <a:buFont typeface="Arial" panose="020B0604020202020204" pitchFamily="34" charset="0"/>
              <a:buChar char="•"/>
            </a:pPr>
            <a:endParaRPr lang="tr-TR"/>
          </a:p>
          <a:p>
            <a:pPr>
              <a:lnSpc>
                <a:spcPct val="150000"/>
              </a:lnSpc>
              <a:buClr>
                <a:schemeClr val="tx1">
                  <a:lumMod val="50000"/>
                  <a:lumOff val="50000"/>
                </a:schemeClr>
              </a:buClr>
            </a:pPr>
            <a:r>
              <a:rPr lang="tr-TR" b="1" err="1"/>
              <a:t>Finland</a:t>
            </a:r>
            <a:endParaRPr lang="tr-TR" b="1"/>
          </a:p>
          <a:p>
            <a:pPr marL="285750" indent="-285750">
              <a:lnSpc>
                <a:spcPct val="150000"/>
              </a:lnSpc>
              <a:buClr>
                <a:schemeClr val="tx1">
                  <a:lumMod val="50000"/>
                  <a:lumOff val="50000"/>
                </a:schemeClr>
              </a:buClr>
              <a:buFont typeface="Arial" panose="020B0604020202020204" pitchFamily="34" charset="0"/>
              <a:buChar char="•"/>
            </a:pPr>
            <a:r>
              <a:rPr lang="tr-TR"/>
              <a:t> </a:t>
            </a:r>
            <a:r>
              <a:rPr lang="tr-TR" err="1"/>
              <a:t>Finnish</a:t>
            </a:r>
            <a:r>
              <a:rPr lang="tr-TR"/>
              <a:t> </a:t>
            </a:r>
            <a:r>
              <a:rPr lang="tr-TR" err="1"/>
              <a:t>Forest</a:t>
            </a:r>
            <a:r>
              <a:rPr lang="tr-TR"/>
              <a:t> </a:t>
            </a:r>
            <a:r>
              <a:rPr lang="tr-TR" err="1"/>
              <a:t>Association</a:t>
            </a:r>
            <a:r>
              <a:rPr lang="tr-TR"/>
              <a:t> – </a:t>
            </a:r>
            <a:r>
              <a:rPr lang="tr-TR" err="1"/>
              <a:t>Forest</a:t>
            </a:r>
            <a:r>
              <a:rPr lang="tr-TR"/>
              <a:t> </a:t>
            </a:r>
            <a:r>
              <a:rPr lang="tr-TR" err="1"/>
              <a:t>Pedagogy</a:t>
            </a:r>
            <a:endParaRPr lang="tr-TR"/>
          </a:p>
          <a:p>
            <a:pPr marL="285750" indent="-285750">
              <a:lnSpc>
                <a:spcPct val="150000"/>
              </a:lnSpc>
              <a:buClr>
                <a:schemeClr val="tx1">
                  <a:lumMod val="50000"/>
                  <a:lumOff val="50000"/>
                </a:schemeClr>
              </a:buClr>
              <a:buFont typeface="Arial" panose="020B0604020202020204" pitchFamily="34" charset="0"/>
              <a:buChar char="•"/>
            </a:pPr>
            <a:r>
              <a:rPr lang="tr-TR">
                <a:hlinkClick r:id="rId4"/>
              </a:rPr>
              <a:t>https://smy.fi/en/</a:t>
            </a:r>
            <a:r>
              <a:rPr lang="tr-TR"/>
              <a:t> </a:t>
            </a:r>
          </a:p>
          <a:p>
            <a:pPr marL="285750" indent="-285750">
              <a:lnSpc>
                <a:spcPct val="150000"/>
              </a:lnSpc>
              <a:buClr>
                <a:schemeClr val="tx1">
                  <a:lumMod val="50000"/>
                  <a:lumOff val="50000"/>
                </a:schemeClr>
              </a:buClr>
              <a:buFont typeface="Arial" panose="020B0604020202020204" pitchFamily="34" charset="0"/>
              <a:buChar char="•"/>
            </a:pPr>
            <a:r>
              <a:rPr lang="tr-TR">
                <a:hlinkClick r:id="rId5"/>
              </a:rPr>
              <a:t>http://forestpedagogics.eu/portal/</a:t>
            </a:r>
            <a:r>
              <a:rPr lang="tr-TR"/>
              <a:t> </a:t>
            </a:r>
          </a:p>
          <a:p>
            <a:pPr marL="285750" indent="-285750">
              <a:lnSpc>
                <a:spcPct val="150000"/>
              </a:lnSpc>
              <a:buClr>
                <a:schemeClr val="tx1">
                  <a:lumMod val="50000"/>
                  <a:lumOff val="50000"/>
                </a:schemeClr>
              </a:buClr>
              <a:buFont typeface="Arial" panose="020B0604020202020204" pitchFamily="34" charset="0"/>
              <a:buChar char="•"/>
            </a:pPr>
            <a:endParaRPr lang="tr-TR"/>
          </a:p>
          <a:p>
            <a:pPr marL="285750" indent="-285750">
              <a:lnSpc>
                <a:spcPct val="150000"/>
              </a:lnSpc>
              <a:buClr>
                <a:schemeClr val="tx1"/>
              </a:buClr>
              <a:buFont typeface="Arial" panose="020B0604020202020204" pitchFamily="34" charset="0"/>
              <a:buChar char="•"/>
            </a:pPr>
            <a:endParaRPr lang="tr-TR" sz="1400"/>
          </a:p>
          <a:p>
            <a:pPr marL="285750" indent="-285750">
              <a:lnSpc>
                <a:spcPct val="150000"/>
              </a:lnSpc>
              <a:buClr>
                <a:schemeClr val="tx1"/>
              </a:buClr>
              <a:buFont typeface="Arial" panose="020B0604020202020204" pitchFamily="34" charset="0"/>
              <a:buChar char="•"/>
            </a:pPr>
            <a:endParaRPr lang="tr-TR" sz="1400"/>
          </a:p>
        </p:txBody>
      </p:sp>
      <p:sp>
        <p:nvSpPr>
          <p:cNvPr id="3" name="TextBox 2">
            <a:extLst>
              <a:ext uri="{FF2B5EF4-FFF2-40B4-BE49-F238E27FC236}">
                <a16:creationId xmlns:a16="http://schemas.microsoft.com/office/drawing/2014/main" id="{1197C700-273C-DD93-5C43-B40DD5411C22}"/>
              </a:ext>
            </a:extLst>
          </p:cNvPr>
          <p:cNvSpPr txBox="1"/>
          <p:nvPr/>
        </p:nvSpPr>
        <p:spPr>
          <a:xfrm>
            <a:off x="3783105" y="660400"/>
            <a:ext cx="558202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Invited speakers</a:t>
            </a:r>
            <a:r>
              <a:rPr lang="en-US" sz="3600"/>
              <a:t>​</a:t>
            </a:r>
            <a:br>
              <a:rPr lang="en-US" sz="3600"/>
            </a:br>
            <a:r>
              <a:rPr lang="en-US" sz="3600"/>
              <a:t>​</a:t>
            </a:r>
          </a:p>
        </p:txBody>
      </p:sp>
    </p:spTree>
    <p:extLst>
      <p:ext uri="{BB962C8B-B14F-4D97-AF65-F5344CB8AC3E}">
        <p14:creationId xmlns:p14="http://schemas.microsoft.com/office/powerpoint/2010/main" val="423901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377" y="146125"/>
            <a:ext cx="9692640" cy="1325562"/>
          </a:xfrm>
        </p:spPr>
        <p:txBody>
          <a:bodyPr>
            <a:noAutofit/>
          </a:bodyPr>
          <a:lstStyle/>
          <a:p>
            <a:r>
              <a:rPr lang="en-US" sz="3600" b="1"/>
              <a:t>Group discussions</a:t>
            </a:r>
            <a:endParaRPr lang="tr-TR" sz="3600"/>
          </a:p>
        </p:txBody>
      </p:sp>
      <p:sp>
        <p:nvSpPr>
          <p:cNvPr id="3" name="TextBox 2">
            <a:extLst>
              <a:ext uri="{FF2B5EF4-FFF2-40B4-BE49-F238E27FC236}">
                <a16:creationId xmlns:a16="http://schemas.microsoft.com/office/drawing/2014/main" id="{5F87D387-FCBA-8D45-99C0-3520022C471B}"/>
              </a:ext>
            </a:extLst>
          </p:cNvPr>
          <p:cNvSpPr txBox="1"/>
          <p:nvPr/>
        </p:nvSpPr>
        <p:spPr>
          <a:xfrm>
            <a:off x="4242160" y="1589723"/>
            <a:ext cx="2656496" cy="461665"/>
          </a:xfrm>
          <a:prstGeom prst="rect">
            <a:avLst/>
          </a:prstGeom>
          <a:noFill/>
        </p:spPr>
        <p:txBody>
          <a:bodyPr wrap="none" lIns="91440" tIns="45720" rIns="91440" bIns="45720" rtlCol="0" anchor="t">
            <a:spAutoFit/>
          </a:bodyPr>
          <a:lstStyle/>
          <a:p>
            <a:r>
              <a:rPr lang="en-US" sz="2400" b="1"/>
              <a:t>Interest groups</a:t>
            </a:r>
            <a:endParaRPr lang="en-US"/>
          </a:p>
        </p:txBody>
      </p:sp>
      <p:sp>
        <p:nvSpPr>
          <p:cNvPr id="4" name="TextBox 3">
            <a:extLst>
              <a:ext uri="{FF2B5EF4-FFF2-40B4-BE49-F238E27FC236}">
                <a16:creationId xmlns:a16="http://schemas.microsoft.com/office/drawing/2014/main" id="{76E3A9CA-3627-2345-A18F-F5CAFE24D13E}"/>
              </a:ext>
            </a:extLst>
          </p:cNvPr>
          <p:cNvSpPr txBox="1"/>
          <p:nvPr/>
        </p:nvSpPr>
        <p:spPr>
          <a:xfrm>
            <a:off x="3547660" y="6002253"/>
            <a:ext cx="3858749" cy="246221"/>
          </a:xfrm>
          <a:prstGeom prst="rect">
            <a:avLst/>
          </a:prstGeom>
          <a:noFill/>
        </p:spPr>
        <p:txBody>
          <a:bodyPr wrap="none" lIns="91440" tIns="45720" rIns="91440" bIns="45720" rtlCol="0" anchor="t">
            <a:spAutoFit/>
          </a:bodyPr>
          <a:lstStyle/>
          <a:p>
            <a:r>
              <a:rPr lang="en-CO" sz="1000"/>
              <a:t>Source: </a:t>
            </a:r>
            <a:r>
              <a:rPr lang="en-US" sz="1000">
                <a:ea typeface="+mn-lt"/>
                <a:cs typeface="+mn-lt"/>
              </a:rPr>
              <a:t>https://www.ucl.ac.uk/students/international-students</a:t>
            </a:r>
            <a:endParaRPr lang="en-US" sz="1000"/>
          </a:p>
        </p:txBody>
      </p:sp>
      <p:pic>
        <p:nvPicPr>
          <p:cNvPr id="5" name="Picture 5">
            <a:extLst>
              <a:ext uri="{FF2B5EF4-FFF2-40B4-BE49-F238E27FC236}">
                <a16:creationId xmlns:a16="http://schemas.microsoft.com/office/drawing/2014/main" id="{5068E4FC-88E1-124B-1259-C4C94105E5BC}"/>
              </a:ext>
            </a:extLst>
          </p:cNvPr>
          <p:cNvPicPr>
            <a:picLocks noChangeAspect="1"/>
          </p:cNvPicPr>
          <p:nvPr/>
        </p:nvPicPr>
        <p:blipFill>
          <a:blip r:embed="rId3"/>
          <a:stretch>
            <a:fillRect/>
          </a:stretch>
        </p:blipFill>
        <p:spPr>
          <a:xfrm>
            <a:off x="2789517" y="2422339"/>
            <a:ext cx="5552141" cy="3470087"/>
          </a:xfrm>
          <a:prstGeom prst="rect">
            <a:avLst/>
          </a:prstGeom>
          <a:ln>
            <a:noFill/>
          </a:ln>
          <a:effectLst>
            <a:softEdge rad="112500"/>
          </a:effectLst>
        </p:spPr>
      </p:pic>
    </p:spTree>
    <p:extLst>
      <p:ext uri="{BB962C8B-B14F-4D97-AF65-F5344CB8AC3E}">
        <p14:creationId xmlns:p14="http://schemas.microsoft.com/office/powerpoint/2010/main" val="193036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318" y="108772"/>
            <a:ext cx="9692640" cy="1325562"/>
          </a:xfrm>
        </p:spPr>
        <p:txBody>
          <a:bodyPr>
            <a:noAutofit/>
          </a:bodyPr>
          <a:lstStyle/>
          <a:p>
            <a:r>
              <a:rPr lang="en-US" sz="3600" b="1"/>
              <a:t>Group discussions</a:t>
            </a:r>
            <a:endParaRPr lang="tr-TR" sz="3600"/>
          </a:p>
        </p:txBody>
      </p:sp>
      <p:sp>
        <p:nvSpPr>
          <p:cNvPr id="3" name="TextBox 2">
            <a:extLst>
              <a:ext uri="{FF2B5EF4-FFF2-40B4-BE49-F238E27FC236}">
                <a16:creationId xmlns:a16="http://schemas.microsoft.com/office/drawing/2014/main" id="{5F87D387-FCBA-8D45-99C0-3520022C471B}"/>
              </a:ext>
            </a:extLst>
          </p:cNvPr>
          <p:cNvSpPr txBox="1"/>
          <p:nvPr/>
        </p:nvSpPr>
        <p:spPr>
          <a:xfrm>
            <a:off x="4727747" y="1604664"/>
            <a:ext cx="2052165" cy="461665"/>
          </a:xfrm>
          <a:prstGeom prst="rect">
            <a:avLst/>
          </a:prstGeom>
          <a:noFill/>
        </p:spPr>
        <p:txBody>
          <a:bodyPr wrap="none" lIns="91440" tIns="45720" rIns="91440" bIns="45720" rtlCol="0" anchor="t">
            <a:spAutoFit/>
          </a:bodyPr>
          <a:lstStyle/>
          <a:p>
            <a:r>
              <a:rPr lang="en-US" sz="2400" b="1"/>
              <a:t>Poster fairs</a:t>
            </a:r>
          </a:p>
        </p:txBody>
      </p:sp>
      <p:pic>
        <p:nvPicPr>
          <p:cNvPr id="1028" name="Picture 4" descr="Scientific Research Poster Examples">
            <a:extLst>
              <a:ext uri="{FF2B5EF4-FFF2-40B4-BE49-F238E27FC236}">
                <a16:creationId xmlns:a16="http://schemas.microsoft.com/office/drawing/2014/main" id="{EF11AA96-1A04-CA48-BB0A-2C527D8E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443" y="2357717"/>
            <a:ext cx="5044060" cy="3784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EF61A4-A1D4-A445-B37D-5B6F177AD2E3}"/>
              </a:ext>
            </a:extLst>
          </p:cNvPr>
          <p:cNvSpPr txBox="1"/>
          <p:nvPr/>
        </p:nvSpPr>
        <p:spPr>
          <a:xfrm>
            <a:off x="3591874" y="6219203"/>
            <a:ext cx="4214615" cy="246221"/>
          </a:xfrm>
          <a:prstGeom prst="rect">
            <a:avLst/>
          </a:prstGeom>
          <a:noFill/>
        </p:spPr>
        <p:txBody>
          <a:bodyPr wrap="none" rtlCol="0">
            <a:spAutoFit/>
          </a:bodyPr>
          <a:lstStyle/>
          <a:p>
            <a:r>
              <a:rPr lang="en-CO" sz="1000"/>
              <a:t>Source: </a:t>
            </a:r>
            <a:r>
              <a:rPr lang="en-US" sz="1000"/>
              <a:t>https://</a:t>
            </a:r>
            <a:r>
              <a:rPr lang="en-US" sz="1000" err="1"/>
              <a:t>www.postersession.com</a:t>
            </a:r>
            <a:r>
              <a:rPr lang="en-US" sz="1000"/>
              <a:t>/research-poster-</a:t>
            </a:r>
            <a:r>
              <a:rPr lang="en-US" sz="1000" err="1"/>
              <a:t>samples.php</a:t>
            </a:r>
            <a:endParaRPr lang="en-CO" sz="1000"/>
          </a:p>
        </p:txBody>
      </p:sp>
    </p:spTree>
    <p:extLst>
      <p:ext uri="{BB962C8B-B14F-4D97-AF65-F5344CB8AC3E}">
        <p14:creationId xmlns:p14="http://schemas.microsoft.com/office/powerpoint/2010/main" val="239041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142" y="-160169"/>
            <a:ext cx="9692640" cy="1325562"/>
          </a:xfrm>
        </p:spPr>
        <p:txBody>
          <a:bodyPr>
            <a:noAutofit/>
          </a:bodyPr>
          <a:lstStyle/>
          <a:p>
            <a:r>
              <a:rPr lang="en-US" sz="3600" b="1"/>
              <a:t>Group discussions</a:t>
            </a:r>
            <a:endParaRPr lang="tr-TR" sz="3600"/>
          </a:p>
        </p:txBody>
      </p:sp>
      <p:sp>
        <p:nvSpPr>
          <p:cNvPr id="3" name="TextBox 2">
            <a:extLst>
              <a:ext uri="{FF2B5EF4-FFF2-40B4-BE49-F238E27FC236}">
                <a16:creationId xmlns:a16="http://schemas.microsoft.com/office/drawing/2014/main" id="{5F87D387-FCBA-8D45-99C0-3520022C471B}"/>
              </a:ext>
            </a:extLst>
          </p:cNvPr>
          <p:cNvSpPr txBox="1"/>
          <p:nvPr/>
        </p:nvSpPr>
        <p:spPr>
          <a:xfrm>
            <a:off x="3263512" y="1365605"/>
            <a:ext cx="5772734" cy="461665"/>
          </a:xfrm>
          <a:prstGeom prst="rect">
            <a:avLst/>
          </a:prstGeom>
          <a:noFill/>
        </p:spPr>
        <p:txBody>
          <a:bodyPr wrap="none" lIns="91440" tIns="45720" rIns="91440" bIns="45720" rtlCol="0" anchor="t">
            <a:spAutoFit/>
          </a:bodyPr>
          <a:lstStyle/>
          <a:p>
            <a:r>
              <a:rPr lang="en-US" sz="2400" b="1"/>
              <a:t>Virtual discussions through Padlet</a:t>
            </a:r>
          </a:p>
        </p:txBody>
      </p:sp>
      <p:pic>
        <p:nvPicPr>
          <p:cNvPr id="2050" name="Picture 2" descr="30 creative ways to use Padlet for teachers and students - BookWidgets">
            <a:extLst>
              <a:ext uri="{FF2B5EF4-FFF2-40B4-BE49-F238E27FC236}">
                <a16:creationId xmlns:a16="http://schemas.microsoft.com/office/drawing/2014/main" id="{A5F73D0D-1AFA-8B47-BF78-9855F7F39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47" y="2279691"/>
            <a:ext cx="6974182" cy="35088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0FF065-4759-694B-B6CF-17CCA873C580}"/>
              </a:ext>
            </a:extLst>
          </p:cNvPr>
          <p:cNvSpPr txBox="1"/>
          <p:nvPr/>
        </p:nvSpPr>
        <p:spPr>
          <a:xfrm>
            <a:off x="2649117" y="5914166"/>
            <a:ext cx="6607899" cy="246221"/>
          </a:xfrm>
          <a:prstGeom prst="rect">
            <a:avLst/>
          </a:prstGeom>
          <a:noFill/>
        </p:spPr>
        <p:txBody>
          <a:bodyPr wrap="none" rtlCol="0">
            <a:spAutoFit/>
          </a:bodyPr>
          <a:lstStyle/>
          <a:p>
            <a:r>
              <a:rPr lang="en-CO" sz="1000"/>
              <a:t>Source: </a:t>
            </a:r>
            <a:r>
              <a:rPr lang="en-US" sz="1000"/>
              <a:t>https://</a:t>
            </a:r>
            <a:r>
              <a:rPr lang="en-US" sz="1000" err="1"/>
              <a:t>www.bookwidgets.com</a:t>
            </a:r>
            <a:r>
              <a:rPr lang="en-US" sz="1000"/>
              <a:t>/blog/2017/08/30-creative-ways-to-use-padlet-for-teachers-and-students</a:t>
            </a:r>
            <a:endParaRPr lang="en-CO" sz="1000"/>
          </a:p>
        </p:txBody>
      </p:sp>
    </p:spTree>
    <p:extLst>
      <p:ext uri="{BB962C8B-B14F-4D97-AF65-F5344CB8AC3E}">
        <p14:creationId xmlns:p14="http://schemas.microsoft.com/office/powerpoint/2010/main" val="386470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42" y="742278"/>
            <a:ext cx="9692640" cy="1325562"/>
          </a:xfrm>
        </p:spPr>
        <p:txBody>
          <a:bodyPr>
            <a:noAutofit/>
          </a:bodyPr>
          <a:lstStyle/>
          <a:p>
            <a:r>
              <a:rPr lang="en-US" sz="2800" b="1"/>
              <a:t>Unit 3: International Curriculum and Local Cultural Educational Projects - Part II: Outdoor Play and Forest Schools</a:t>
            </a:r>
            <a:endParaRPr lang="tr-TR" sz="2800"/>
          </a:p>
        </p:txBody>
      </p:sp>
      <p:sp>
        <p:nvSpPr>
          <p:cNvPr id="3" name="Content Placeholder 2"/>
          <p:cNvSpPr>
            <a:spLocks noGrp="1"/>
          </p:cNvSpPr>
          <p:nvPr>
            <p:ph idx="1"/>
          </p:nvPr>
        </p:nvSpPr>
        <p:spPr>
          <a:xfrm>
            <a:off x="939142" y="2886636"/>
            <a:ext cx="8595360" cy="4351337"/>
          </a:xfrm>
        </p:spPr>
        <p:txBody>
          <a:bodyPr>
            <a:normAutofit/>
          </a:bodyPr>
          <a:lstStyle/>
          <a:p>
            <a:r>
              <a:rPr lang="tr-TR" sz="2400" err="1"/>
              <a:t>Outdoor</a:t>
            </a:r>
            <a:r>
              <a:rPr lang="tr-TR" sz="2400"/>
              <a:t> </a:t>
            </a:r>
            <a:r>
              <a:rPr lang="tr-TR" sz="2400" err="1"/>
              <a:t>play</a:t>
            </a:r>
            <a:endParaRPr lang="tr-TR" sz="2400"/>
          </a:p>
          <a:p>
            <a:pPr marL="0" indent="0">
              <a:buNone/>
            </a:pPr>
            <a:endParaRPr lang="tr-TR" sz="2400"/>
          </a:p>
          <a:p>
            <a:r>
              <a:rPr lang="tr-TR" sz="2400" err="1"/>
              <a:t>Forest</a:t>
            </a:r>
            <a:r>
              <a:rPr lang="tr-TR" sz="2400"/>
              <a:t> </a:t>
            </a:r>
            <a:r>
              <a:rPr lang="tr-TR" sz="2400" err="1"/>
              <a:t>schools</a:t>
            </a:r>
            <a:endParaRPr lang="tr-TR" sz="2400"/>
          </a:p>
          <a:p>
            <a:pPr marL="0" indent="0">
              <a:buNone/>
            </a:pPr>
            <a:endParaRPr lang="tr-TR" sz="2400"/>
          </a:p>
          <a:p>
            <a:r>
              <a:rPr lang="tr-TR" sz="2400"/>
              <a:t>Risky play</a:t>
            </a:r>
          </a:p>
        </p:txBody>
      </p:sp>
    </p:spTree>
    <p:extLst>
      <p:ext uri="{BB962C8B-B14F-4D97-AF65-F5344CB8AC3E}">
        <p14:creationId xmlns:p14="http://schemas.microsoft.com/office/powerpoint/2010/main" val="1447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89" y="294043"/>
            <a:ext cx="9692640" cy="573589"/>
          </a:xfrm>
        </p:spPr>
        <p:txBody>
          <a:bodyPr>
            <a:noAutofit/>
          </a:bodyPr>
          <a:lstStyle/>
          <a:p>
            <a:r>
              <a:rPr lang="en-US" sz="2800" b="1"/>
              <a:t>Unit 3: </a:t>
            </a:r>
            <a:r>
              <a:rPr lang="tr-TR" sz="2800" b="1" i="1" err="1">
                <a:ea typeface="+mj-lt"/>
                <a:cs typeface="+mj-lt"/>
              </a:rPr>
              <a:t>Existing</a:t>
            </a:r>
            <a:r>
              <a:rPr lang="tr-TR" sz="2800" b="1" i="1">
                <a:ea typeface="+mj-lt"/>
                <a:cs typeface="+mj-lt"/>
              </a:rPr>
              <a:t> </a:t>
            </a:r>
            <a:r>
              <a:rPr lang="tr-TR" sz="2800" b="1" i="1" err="1">
                <a:ea typeface="+mj-lt"/>
                <a:cs typeface="+mj-lt"/>
              </a:rPr>
              <a:t>resources</a:t>
            </a:r>
            <a:endParaRPr lang="en-US" sz="2800" b="1" err="1"/>
          </a:p>
        </p:txBody>
      </p:sp>
      <p:sp>
        <p:nvSpPr>
          <p:cNvPr id="3" name="Content Placeholder 2"/>
          <p:cNvSpPr>
            <a:spLocks noGrp="1"/>
          </p:cNvSpPr>
          <p:nvPr>
            <p:ph idx="1"/>
          </p:nvPr>
        </p:nvSpPr>
        <p:spPr>
          <a:xfrm>
            <a:off x="838879" y="1633346"/>
            <a:ext cx="8595360" cy="4351337"/>
          </a:xfrm>
        </p:spPr>
        <p:txBody>
          <a:bodyPr vert="horz" lIns="91440" tIns="45720" rIns="91440" bIns="45720" rtlCol="0" anchor="t">
            <a:normAutofit/>
          </a:bodyPr>
          <a:lstStyle/>
          <a:p>
            <a:pPr marL="0" indent="0">
              <a:buNone/>
            </a:pPr>
            <a:endParaRPr lang="tr-TR" sz="2400" b="1">
              <a:solidFill>
                <a:srgbClr val="000000"/>
              </a:solidFill>
            </a:endParaRPr>
          </a:p>
          <a:p>
            <a:r>
              <a:rPr lang="tr-TR" sz="2400" err="1">
                <a:solidFill>
                  <a:srgbClr val="000000"/>
                </a:solidFill>
                <a:ea typeface="+mn-lt"/>
                <a:cs typeface="+mn-lt"/>
              </a:rPr>
              <a:t>Karila</a:t>
            </a:r>
            <a:r>
              <a:rPr lang="tr-TR" sz="2400">
                <a:solidFill>
                  <a:srgbClr val="000000"/>
                </a:solidFill>
                <a:ea typeface="+mn-lt"/>
                <a:cs typeface="+mn-lt"/>
              </a:rPr>
              <a:t>, K. (2012), </a:t>
            </a:r>
            <a:r>
              <a:rPr lang="tr-TR" sz="2400" err="1">
                <a:solidFill>
                  <a:srgbClr val="000000"/>
                </a:solidFill>
                <a:ea typeface="+mn-lt"/>
                <a:cs typeface="+mn-lt"/>
              </a:rPr>
              <a:t>European</a:t>
            </a:r>
            <a:r>
              <a:rPr lang="tr-TR" sz="2400">
                <a:solidFill>
                  <a:srgbClr val="000000"/>
                </a:solidFill>
                <a:ea typeface="+mn-lt"/>
                <a:cs typeface="+mn-lt"/>
              </a:rPr>
              <a:t> </a:t>
            </a:r>
            <a:r>
              <a:rPr lang="tr-TR" sz="2400" err="1">
                <a:solidFill>
                  <a:srgbClr val="000000"/>
                </a:solidFill>
                <a:ea typeface="+mn-lt"/>
                <a:cs typeface="+mn-lt"/>
              </a:rPr>
              <a:t>Journal</a:t>
            </a:r>
            <a:r>
              <a:rPr lang="tr-TR" sz="2400">
                <a:solidFill>
                  <a:srgbClr val="000000"/>
                </a:solidFill>
                <a:ea typeface="+mn-lt"/>
                <a:cs typeface="+mn-lt"/>
              </a:rPr>
              <a:t> of </a:t>
            </a:r>
            <a:r>
              <a:rPr lang="tr-TR" sz="2400" err="1">
                <a:solidFill>
                  <a:srgbClr val="000000"/>
                </a:solidFill>
                <a:ea typeface="+mn-lt"/>
                <a:cs typeface="+mn-lt"/>
              </a:rPr>
              <a:t>Education</a:t>
            </a:r>
            <a:r>
              <a:rPr lang="tr-TR" sz="2400">
                <a:solidFill>
                  <a:srgbClr val="000000"/>
                </a:solidFill>
                <a:ea typeface="+mn-lt"/>
                <a:cs typeface="+mn-lt"/>
              </a:rPr>
              <a:t>, </a:t>
            </a:r>
            <a:r>
              <a:rPr lang="tr-TR" sz="2400" err="1">
                <a:solidFill>
                  <a:srgbClr val="000000"/>
                </a:solidFill>
                <a:ea typeface="+mn-lt"/>
                <a:cs typeface="+mn-lt"/>
              </a:rPr>
              <a:t>Part</a:t>
            </a:r>
            <a:r>
              <a:rPr lang="tr-TR" sz="2400">
                <a:solidFill>
                  <a:srgbClr val="000000"/>
                </a:solidFill>
                <a:ea typeface="+mn-lt"/>
                <a:cs typeface="+mn-lt"/>
              </a:rPr>
              <a:t> I. </a:t>
            </a:r>
            <a:r>
              <a:rPr lang="tr-TR" sz="2400" err="1">
                <a:solidFill>
                  <a:srgbClr val="000000"/>
                </a:solidFill>
                <a:ea typeface="+mn-lt"/>
                <a:cs typeface="+mn-lt"/>
              </a:rPr>
              <a:t>European</a:t>
            </a:r>
            <a:r>
              <a:rPr lang="tr-TR" sz="2400">
                <a:solidFill>
                  <a:srgbClr val="000000"/>
                </a:solidFill>
                <a:ea typeface="+mn-lt"/>
                <a:cs typeface="+mn-lt"/>
              </a:rPr>
              <a:t> </a:t>
            </a:r>
            <a:r>
              <a:rPr lang="tr-TR" sz="2400" err="1">
                <a:solidFill>
                  <a:srgbClr val="000000"/>
                </a:solidFill>
                <a:ea typeface="+mn-lt"/>
                <a:cs typeface="+mn-lt"/>
              </a:rPr>
              <a:t>Journal</a:t>
            </a:r>
            <a:r>
              <a:rPr lang="tr-TR" sz="2400">
                <a:solidFill>
                  <a:srgbClr val="000000"/>
                </a:solidFill>
                <a:ea typeface="+mn-lt"/>
                <a:cs typeface="+mn-lt"/>
              </a:rPr>
              <a:t> of </a:t>
            </a:r>
            <a:r>
              <a:rPr lang="tr-TR" sz="2400" err="1">
                <a:solidFill>
                  <a:srgbClr val="000000"/>
                </a:solidFill>
                <a:ea typeface="+mn-lt"/>
                <a:cs typeface="+mn-lt"/>
              </a:rPr>
              <a:t>Education</a:t>
            </a:r>
            <a:r>
              <a:rPr lang="tr-TR" sz="2400">
                <a:solidFill>
                  <a:srgbClr val="000000"/>
                </a:solidFill>
                <a:ea typeface="+mn-lt"/>
                <a:cs typeface="+mn-lt"/>
              </a:rPr>
              <a:t>, 47: 584-595. </a:t>
            </a:r>
            <a:r>
              <a:rPr lang="tr-TR" sz="2400">
                <a:solidFill>
                  <a:srgbClr val="000000"/>
                </a:solidFill>
                <a:ea typeface="+mn-lt"/>
                <a:cs typeface="+mn-lt"/>
                <a:hlinkClick r:id="rId3">
                  <a:extLst>
                    <a:ext uri="{A12FA001-AC4F-418D-AE19-62706E023703}">
                      <ahyp:hlinkClr xmlns:ahyp="http://schemas.microsoft.com/office/drawing/2018/hyperlinkcolor" val="tx"/>
                    </a:ext>
                  </a:extLst>
                </a:hlinkClick>
              </a:rPr>
              <a:t>https://doi.org/10.1111/ejed.12007</a:t>
            </a:r>
            <a:endParaRPr lang="tr-TR" sz="2400">
              <a:solidFill>
                <a:srgbClr val="000000"/>
              </a:solidFill>
            </a:endParaRPr>
          </a:p>
          <a:p>
            <a:pPr marL="0" indent="0"/>
            <a:r>
              <a:rPr lang="tr-TR" sz="2400">
                <a:ea typeface="+mn-lt"/>
                <a:cs typeface="+mn-lt"/>
              </a:rPr>
              <a:t> Williams-</a:t>
            </a:r>
            <a:r>
              <a:rPr lang="tr-TR" sz="2400" err="1">
                <a:ea typeface="+mn-lt"/>
                <a:cs typeface="+mn-lt"/>
              </a:rPr>
              <a:t>Siegfredsen</a:t>
            </a:r>
            <a:r>
              <a:rPr lang="tr-TR" sz="2400">
                <a:ea typeface="+mn-lt"/>
                <a:cs typeface="+mn-lt"/>
              </a:rPr>
              <a:t>, J.          (2017). </a:t>
            </a:r>
            <a:r>
              <a:rPr lang="tr-TR" sz="2400" err="1">
                <a:ea typeface="+mn-lt"/>
                <a:cs typeface="+mn-lt"/>
              </a:rPr>
              <a:t>Understanding</a:t>
            </a:r>
            <a:r>
              <a:rPr lang="tr-TR" sz="2400">
                <a:ea typeface="+mn-lt"/>
                <a:cs typeface="+mn-lt"/>
              </a:rPr>
              <a:t> </a:t>
            </a:r>
            <a:r>
              <a:rPr lang="tr-TR" sz="2400" err="1">
                <a:ea typeface="+mn-lt"/>
                <a:cs typeface="+mn-lt"/>
              </a:rPr>
              <a:t>theDanish</a:t>
            </a:r>
            <a:r>
              <a:rPr lang="tr-TR" sz="2400">
                <a:ea typeface="+mn-lt"/>
                <a:cs typeface="+mn-lt"/>
              </a:rPr>
              <a:t> </a:t>
            </a:r>
            <a:r>
              <a:rPr lang="tr-TR" sz="2400" err="1">
                <a:ea typeface="+mn-lt"/>
                <a:cs typeface="+mn-lt"/>
              </a:rPr>
              <a:t>Forest</a:t>
            </a:r>
            <a:r>
              <a:rPr lang="tr-TR" sz="2400">
                <a:ea typeface="+mn-lt"/>
                <a:cs typeface="+mn-lt"/>
              </a:rPr>
              <a:t> School </a:t>
            </a:r>
            <a:r>
              <a:rPr lang="tr-TR" sz="2400" err="1">
                <a:ea typeface="+mn-lt"/>
                <a:cs typeface="+mn-lt"/>
              </a:rPr>
              <a:t>Approach</a:t>
            </a:r>
            <a:r>
              <a:rPr lang="tr-TR" sz="2400">
                <a:ea typeface="+mn-lt"/>
                <a:cs typeface="+mn-lt"/>
              </a:rPr>
              <a:t>: </a:t>
            </a:r>
            <a:r>
              <a:rPr lang="tr-TR" sz="2400" err="1">
                <a:ea typeface="+mn-lt"/>
                <a:cs typeface="+mn-lt"/>
              </a:rPr>
              <a:t>Early</a:t>
            </a:r>
            <a:r>
              <a:rPr lang="tr-TR" sz="2400">
                <a:ea typeface="+mn-lt"/>
                <a:cs typeface="+mn-lt"/>
              </a:rPr>
              <a:t> </a:t>
            </a:r>
            <a:r>
              <a:rPr lang="tr-TR" sz="2400" err="1">
                <a:ea typeface="+mn-lt"/>
                <a:cs typeface="+mn-lt"/>
              </a:rPr>
              <a:t>Years</a:t>
            </a:r>
            <a:r>
              <a:rPr lang="tr-TR" sz="2400">
                <a:ea typeface="+mn-lt"/>
                <a:cs typeface="+mn-lt"/>
              </a:rPr>
              <a:t> </a:t>
            </a:r>
            <a:r>
              <a:rPr lang="tr-TR" sz="2400" err="1">
                <a:ea typeface="+mn-lt"/>
                <a:cs typeface="+mn-lt"/>
              </a:rPr>
              <a:t>Education</a:t>
            </a:r>
            <a:r>
              <a:rPr lang="tr-TR" sz="2400">
                <a:ea typeface="+mn-lt"/>
                <a:cs typeface="+mn-lt"/>
              </a:rPr>
              <a:t> in </a:t>
            </a:r>
            <a:r>
              <a:rPr lang="tr-TR" sz="2400" err="1">
                <a:ea typeface="+mn-lt"/>
                <a:cs typeface="+mn-lt"/>
              </a:rPr>
              <a:t>Practice</a:t>
            </a:r>
            <a:r>
              <a:rPr lang="tr-TR" sz="2400">
                <a:ea typeface="+mn-lt"/>
                <a:cs typeface="+mn-lt"/>
              </a:rPr>
              <a:t> (2nd ed.). </a:t>
            </a:r>
            <a:r>
              <a:rPr lang="tr-TR" sz="2400" err="1">
                <a:ea typeface="+mn-lt"/>
                <a:cs typeface="+mn-lt"/>
              </a:rPr>
              <a:t>Routledge</a:t>
            </a:r>
            <a:r>
              <a:rPr lang="tr-TR" sz="2400">
                <a:ea typeface="+mn-lt"/>
                <a:cs typeface="+mn-lt"/>
              </a:rPr>
              <a:t>. </a:t>
            </a:r>
            <a:r>
              <a:rPr lang="tr-TR" sz="2400">
                <a:ea typeface="+mn-lt"/>
                <a:cs typeface="+mn-lt"/>
                <a:hlinkClick r:id="rId4"/>
              </a:rPr>
              <a:t>https://doi.org/10.4324/9781315542027</a:t>
            </a:r>
            <a:endParaRPr lang="tr-TR" sz="2400">
              <a:solidFill>
                <a:srgbClr val="000000"/>
              </a:solidFill>
            </a:endParaRPr>
          </a:p>
          <a:p>
            <a:endParaRPr lang="tr-TR" sz="2400"/>
          </a:p>
        </p:txBody>
      </p:sp>
      <p:sp>
        <p:nvSpPr>
          <p:cNvPr id="5" name="Başlık 1">
            <a:extLst>
              <a:ext uri="{FF2B5EF4-FFF2-40B4-BE49-F238E27FC236}">
                <a16:creationId xmlns:a16="http://schemas.microsoft.com/office/drawing/2014/main" id="{1EC3EBC6-F407-29F3-467C-CD2D8EE214AF}"/>
              </a:ext>
            </a:extLst>
          </p:cNvPr>
          <p:cNvSpPr txBox="1">
            <a:spLocks/>
          </p:cNvSpPr>
          <p:nvPr/>
        </p:nvSpPr>
        <p:spPr>
          <a:xfrm>
            <a:off x="836048" y="578672"/>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tr-TR" err="1"/>
              <a:t>Readings</a:t>
            </a:r>
          </a:p>
        </p:txBody>
      </p:sp>
    </p:spTree>
    <p:extLst>
      <p:ext uri="{BB962C8B-B14F-4D97-AF65-F5344CB8AC3E}">
        <p14:creationId xmlns:p14="http://schemas.microsoft.com/office/powerpoint/2010/main" val="396969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7E6F69-783F-29A4-6284-E677BCF56B2E}"/>
              </a:ext>
            </a:extLst>
          </p:cNvPr>
          <p:cNvSpPr>
            <a:spLocks noGrp="1"/>
          </p:cNvSpPr>
          <p:nvPr>
            <p:ph type="title"/>
          </p:nvPr>
        </p:nvSpPr>
        <p:spPr>
          <a:xfrm>
            <a:off x="1261872" y="365760"/>
            <a:ext cx="9692640" cy="1325562"/>
          </a:xfrm>
        </p:spPr>
        <p:txBody>
          <a:bodyPr>
            <a:normAutofit/>
          </a:bodyPr>
          <a:lstStyle/>
          <a:p>
            <a:r>
              <a:rPr lang="tr-TR" err="1">
                <a:ea typeface="+mj-lt"/>
                <a:cs typeface="+mj-lt"/>
              </a:rPr>
              <a:t>Lectures</a:t>
            </a:r>
            <a:r>
              <a:rPr lang="tr-TR">
                <a:ea typeface="+mj-lt"/>
                <a:cs typeface="+mj-lt"/>
              </a:rPr>
              <a:t> in </a:t>
            </a:r>
            <a:r>
              <a:rPr lang="tr-TR" err="1">
                <a:ea typeface="+mj-lt"/>
                <a:cs typeface="+mj-lt"/>
              </a:rPr>
              <a:t>ppt</a:t>
            </a:r>
            <a:r>
              <a:rPr lang="tr-TR">
                <a:ea typeface="+mj-lt"/>
                <a:cs typeface="+mj-lt"/>
              </a:rPr>
              <a:t> form</a:t>
            </a:r>
          </a:p>
        </p:txBody>
      </p:sp>
      <p:sp>
        <p:nvSpPr>
          <p:cNvPr id="3" name="İçerik Yer Tutucusu 2">
            <a:extLst>
              <a:ext uri="{FF2B5EF4-FFF2-40B4-BE49-F238E27FC236}">
                <a16:creationId xmlns:a16="http://schemas.microsoft.com/office/drawing/2014/main" id="{D60A8384-E142-5AD3-117E-3ADA6BAA6493}"/>
              </a:ext>
            </a:extLst>
          </p:cNvPr>
          <p:cNvSpPr>
            <a:spLocks noGrp="1"/>
          </p:cNvSpPr>
          <p:nvPr>
            <p:ph idx="1"/>
          </p:nvPr>
        </p:nvSpPr>
        <p:spPr>
          <a:xfrm>
            <a:off x="1261872" y="1933575"/>
            <a:ext cx="6356640" cy="4246562"/>
          </a:xfrm>
        </p:spPr>
        <p:txBody>
          <a:bodyPr vert="horz" lIns="91440" tIns="45720" rIns="91440" bIns="45720" rtlCol="0" anchor="t">
            <a:normAutofit/>
          </a:bodyPr>
          <a:lstStyle/>
          <a:p>
            <a:pPr marL="0" indent="0">
              <a:buNone/>
            </a:pPr>
            <a:r>
              <a:rPr lang="tr-TR" sz="1500">
                <a:ea typeface="+mn-lt"/>
                <a:cs typeface="+mn-lt"/>
              </a:rPr>
              <a:t>VIDEO RESOURCES FROM THESE LECTURES</a:t>
            </a:r>
          </a:p>
          <a:p>
            <a:pPr marL="0" indent="0">
              <a:buNone/>
            </a:pPr>
            <a:r>
              <a:rPr lang="tr-TR" sz="1500" err="1">
                <a:ea typeface="+mn-lt"/>
                <a:cs typeface="+mn-lt"/>
              </a:rPr>
              <a:t>Forest</a:t>
            </a:r>
            <a:r>
              <a:rPr lang="tr-TR" sz="1500">
                <a:ea typeface="+mn-lt"/>
                <a:cs typeface="+mn-lt"/>
              </a:rPr>
              <a:t> School in </a:t>
            </a:r>
            <a:r>
              <a:rPr lang="tr-TR" sz="1500" err="1">
                <a:ea typeface="+mn-lt"/>
                <a:cs typeface="+mn-lt"/>
              </a:rPr>
              <a:t>Denmark</a:t>
            </a:r>
            <a:r>
              <a:rPr lang="tr-TR" sz="1500">
                <a:ea typeface="+mn-lt"/>
                <a:cs typeface="+mn-lt"/>
              </a:rPr>
              <a:t> </a:t>
            </a:r>
            <a:endParaRPr lang="tr-TR" sz="1500"/>
          </a:p>
          <a:p>
            <a:pPr marL="285750" indent="-285750"/>
            <a:r>
              <a:rPr lang="tr-TR" sz="1500">
                <a:ea typeface="+mn-lt"/>
                <a:cs typeface="+mn-lt"/>
                <a:hlinkClick r:id="rId3"/>
              </a:rPr>
              <a:t>https://www.youtube.com/watch?v=Jkiij9dJfcw</a:t>
            </a:r>
            <a:endParaRPr lang="tr-TR" sz="1500">
              <a:ea typeface="+mn-lt"/>
              <a:cs typeface="+mn-lt"/>
            </a:endParaRPr>
          </a:p>
          <a:p>
            <a:pPr marL="285750" indent="-285750"/>
            <a:r>
              <a:rPr lang="tr-TR" sz="1500">
                <a:ea typeface="+mn-lt"/>
                <a:cs typeface="+mn-lt"/>
                <a:hlinkClick r:id="rId4"/>
              </a:rPr>
              <a:t>https</a:t>
            </a:r>
            <a:r>
              <a:rPr lang="tr-TR" sz="1500">
                <a:ea typeface="+mn-lt"/>
                <a:cs typeface="+mn-lt"/>
                <a:hlinkClick r:id="rId4">
                  <a:extLst>
                    <a:ext uri="{A12FA001-AC4F-418D-AE19-62706E023703}">
                      <ahyp:hlinkClr xmlns:ahyp="http://schemas.microsoft.com/office/drawing/2018/hyperlinkcolor" val="tx"/>
                    </a:ext>
                  </a:extLst>
                </a:hlinkClick>
              </a:rPr>
              <a:t>://www.youtube.com/watch?v=tjzFfU43wuQ</a:t>
            </a:r>
            <a:endParaRPr lang="tr-TR" sz="1500">
              <a:ea typeface="+mn-lt"/>
              <a:cs typeface="+mn-lt"/>
            </a:endParaRPr>
          </a:p>
          <a:p>
            <a:pPr marL="0" indent="0">
              <a:buNone/>
            </a:pPr>
            <a:r>
              <a:rPr lang="tr-TR" sz="1500" err="1">
                <a:ea typeface="+mn-lt"/>
                <a:cs typeface="+mn-lt"/>
              </a:rPr>
              <a:t>Forest</a:t>
            </a:r>
            <a:r>
              <a:rPr lang="tr-TR" sz="1500">
                <a:ea typeface="+mn-lt"/>
                <a:cs typeface="+mn-lt"/>
              </a:rPr>
              <a:t> School in </a:t>
            </a:r>
            <a:r>
              <a:rPr lang="tr-TR" sz="1500" err="1">
                <a:ea typeface="+mn-lt"/>
                <a:cs typeface="+mn-lt"/>
              </a:rPr>
              <a:t>England</a:t>
            </a:r>
            <a:endParaRPr lang="tr-TR" sz="1500" err="1"/>
          </a:p>
          <a:p>
            <a:pPr marL="285750" indent="-285750"/>
            <a:r>
              <a:rPr lang="tr-TR" sz="1500">
                <a:ea typeface="+mn-lt"/>
                <a:cs typeface="+mn-lt"/>
                <a:hlinkClick r:id="rId5">
                  <a:extLst>
                    <a:ext uri="{A12FA001-AC4F-418D-AE19-62706E023703}">
                      <ahyp:hlinkClr xmlns:ahyp="http://schemas.microsoft.com/office/drawing/2018/hyperlinkcolor" val="tx"/>
                    </a:ext>
                  </a:extLst>
                </a:hlinkClick>
              </a:rPr>
              <a:t>https://www.youtube.com/watch?v=NV6YYfQl3RI</a:t>
            </a:r>
            <a:endParaRPr lang="tr-TR" sz="1500"/>
          </a:p>
          <a:p>
            <a:endParaRPr lang="tr-TR" sz="1500"/>
          </a:p>
        </p:txBody>
      </p:sp>
    </p:spTree>
    <p:extLst>
      <p:ext uri="{BB962C8B-B14F-4D97-AF65-F5344CB8AC3E}">
        <p14:creationId xmlns:p14="http://schemas.microsoft.com/office/powerpoint/2010/main" val="86777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338CCC-F7DF-E840-B409-F9ABAA9B6CC4}"/>
              </a:ext>
            </a:extLst>
          </p:cNvPr>
          <p:cNvSpPr>
            <a:spLocks noGrp="1"/>
          </p:cNvSpPr>
          <p:nvPr>
            <p:ph type="title"/>
          </p:nvPr>
        </p:nvSpPr>
        <p:spPr/>
        <p:txBody>
          <a:bodyPr/>
          <a:lstStyle/>
          <a:p>
            <a:r>
              <a:rPr lang="tr-TR"/>
              <a:t>Forum </a:t>
            </a:r>
            <a:r>
              <a:rPr lang="tr-TR" err="1"/>
              <a:t>Activities</a:t>
            </a:r>
          </a:p>
        </p:txBody>
      </p:sp>
      <p:pic>
        <p:nvPicPr>
          <p:cNvPr id="4" name="Resim 4" descr="metin içeren bir resim&#10;&#10;Açıklama otomatik olarak oluşturuldu">
            <a:extLst>
              <a:ext uri="{FF2B5EF4-FFF2-40B4-BE49-F238E27FC236}">
                <a16:creationId xmlns:a16="http://schemas.microsoft.com/office/drawing/2014/main" id="{3A64A915-0ABC-B68B-FF11-D066166FBC73}"/>
              </a:ext>
            </a:extLst>
          </p:cNvPr>
          <p:cNvPicPr>
            <a:picLocks noGrp="1" noChangeAspect="1"/>
          </p:cNvPicPr>
          <p:nvPr>
            <p:ph idx="1"/>
          </p:nvPr>
        </p:nvPicPr>
        <p:blipFill>
          <a:blip r:embed="rId3"/>
          <a:stretch>
            <a:fillRect/>
          </a:stretch>
        </p:blipFill>
        <p:spPr>
          <a:xfrm>
            <a:off x="1672951" y="2294019"/>
            <a:ext cx="8595360" cy="2879476"/>
          </a:xfrm>
        </p:spPr>
      </p:pic>
    </p:spTree>
    <p:extLst>
      <p:ext uri="{BB962C8B-B14F-4D97-AF65-F5344CB8AC3E}">
        <p14:creationId xmlns:p14="http://schemas.microsoft.com/office/powerpoint/2010/main" val="43105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86AF74-E950-40CA-BA8C-EDB3FF455E00}"/>
              </a:ext>
            </a:extLst>
          </p:cNvPr>
          <p:cNvSpPr>
            <a:spLocks noGrp="1"/>
          </p:cNvSpPr>
          <p:nvPr>
            <p:ph type="title"/>
          </p:nvPr>
        </p:nvSpPr>
        <p:spPr/>
        <p:txBody>
          <a:bodyPr/>
          <a:lstStyle/>
          <a:p>
            <a:r>
              <a:rPr lang="tr-TR" err="1"/>
              <a:t>Seminars</a:t>
            </a:r>
            <a:r>
              <a:rPr lang="tr-TR"/>
              <a:t> </a:t>
            </a:r>
          </a:p>
        </p:txBody>
      </p:sp>
      <p:pic>
        <p:nvPicPr>
          <p:cNvPr id="4" name="Resim 4" descr="metin, kişi, tavan, iç mekan içeren bir resim&#10;&#10;Açıklama otomatik olarak oluşturuldu">
            <a:extLst>
              <a:ext uri="{FF2B5EF4-FFF2-40B4-BE49-F238E27FC236}">
                <a16:creationId xmlns:a16="http://schemas.microsoft.com/office/drawing/2014/main" id="{3710C464-9B49-DA01-F7A2-AD0A87AD771B}"/>
              </a:ext>
            </a:extLst>
          </p:cNvPr>
          <p:cNvPicPr>
            <a:picLocks noGrp="1" noChangeAspect="1"/>
          </p:cNvPicPr>
          <p:nvPr>
            <p:ph idx="1"/>
          </p:nvPr>
        </p:nvPicPr>
        <p:blipFill>
          <a:blip r:embed="rId3"/>
          <a:stretch>
            <a:fillRect/>
          </a:stretch>
        </p:blipFill>
        <p:spPr>
          <a:xfrm>
            <a:off x="1261872" y="2144100"/>
            <a:ext cx="8595360" cy="3099105"/>
          </a:xfrm>
        </p:spPr>
      </p:pic>
    </p:spTree>
    <p:extLst>
      <p:ext uri="{BB962C8B-B14F-4D97-AF65-F5344CB8AC3E}">
        <p14:creationId xmlns:p14="http://schemas.microsoft.com/office/powerpoint/2010/main" val="208587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42" y="742278"/>
            <a:ext cx="9692640" cy="1325562"/>
          </a:xfrm>
        </p:spPr>
        <p:txBody>
          <a:bodyPr>
            <a:noAutofit/>
          </a:bodyPr>
          <a:lstStyle/>
          <a:p>
            <a:r>
              <a:rPr lang="en-US" sz="2800" b="1">
                <a:ea typeface="+mj-lt"/>
                <a:cs typeface="+mj-lt"/>
              </a:rPr>
              <a:t>Findings from Student Focus Groups</a:t>
            </a:r>
            <a:br>
              <a:rPr lang="en-US" sz="2800" b="1">
                <a:ea typeface="+mj-lt"/>
                <a:cs typeface="+mj-lt"/>
              </a:rPr>
            </a:br>
            <a:endParaRPr lang="en-US" sz="2800" b="1"/>
          </a:p>
        </p:txBody>
      </p:sp>
      <p:sp>
        <p:nvSpPr>
          <p:cNvPr id="3" name="Content Placeholder 2"/>
          <p:cNvSpPr>
            <a:spLocks noGrp="1"/>
          </p:cNvSpPr>
          <p:nvPr>
            <p:ph idx="1"/>
          </p:nvPr>
        </p:nvSpPr>
        <p:spPr>
          <a:xfrm>
            <a:off x="939142" y="2064478"/>
            <a:ext cx="8595360" cy="4351337"/>
          </a:xfrm>
        </p:spPr>
        <p:txBody>
          <a:bodyPr vert="horz" lIns="91440" tIns="45720" rIns="91440" bIns="45720" rtlCol="0" anchor="t">
            <a:normAutofit/>
          </a:bodyPr>
          <a:lstStyle/>
          <a:p>
            <a:pPr marL="342900" indent="-342900"/>
            <a:r>
              <a:rPr lang="en-US" sz="2400">
                <a:ea typeface="+mn-lt"/>
                <a:cs typeface="+mn-lt"/>
              </a:rPr>
              <a:t>Similarities and differences in various curricula</a:t>
            </a:r>
            <a:endParaRPr lang="tr-TR" sz="2400">
              <a:ea typeface="+mn-lt"/>
              <a:cs typeface="+mn-lt"/>
            </a:endParaRPr>
          </a:p>
          <a:p>
            <a:pPr marL="342900" indent="-342900"/>
            <a:r>
              <a:rPr lang="en-US" sz="2400">
                <a:ea typeface="+mn-lt"/>
                <a:cs typeface="+mn-lt"/>
              </a:rPr>
              <a:t>Diverse educational environment </a:t>
            </a:r>
            <a:endParaRPr lang="tr-TR" sz="2200" spc="0">
              <a:ea typeface="+mn-lt"/>
              <a:cs typeface="+mn-lt"/>
            </a:endParaRPr>
          </a:p>
          <a:p>
            <a:pPr marL="342900" indent="-342900"/>
            <a:r>
              <a:rPr lang="en-GB" sz="2200" spc="0">
                <a:ea typeface="+mn-lt"/>
                <a:cs typeface="+mn-lt"/>
              </a:rPr>
              <a:t>Experiences</a:t>
            </a:r>
            <a:r>
              <a:rPr lang="en-GB" sz="2200" spc="0">
                <a:solidFill>
                  <a:schemeClr val="tx1"/>
                </a:solidFill>
                <a:ea typeface="+mn-lt"/>
                <a:cs typeface="+mn-lt"/>
              </a:rPr>
              <a:t> of other students, tutors and practitioners</a:t>
            </a:r>
          </a:p>
          <a:p>
            <a:pPr marL="342900" indent="-342900"/>
            <a:r>
              <a:rPr lang="en-GB" sz="2200" spc="0">
                <a:solidFill>
                  <a:srgbClr val="000000"/>
                </a:solidFill>
                <a:ea typeface="+mn-lt"/>
                <a:cs typeface="+mn-lt"/>
              </a:rPr>
              <a:t>Discussion groups </a:t>
            </a:r>
          </a:p>
          <a:p>
            <a:pPr marL="342900" indent="-342900"/>
            <a:r>
              <a:rPr lang="en-GB" sz="2200" spc="0">
                <a:ea typeface="+mn-lt"/>
                <a:cs typeface="+mn-lt"/>
              </a:rPr>
              <a:t>Wider range of resources </a:t>
            </a:r>
          </a:p>
          <a:p>
            <a:pPr marL="342900" indent="-342900"/>
            <a:r>
              <a:rPr lang="en-GB" sz="2200" spc="0">
                <a:ea typeface="+mn-lt"/>
                <a:cs typeface="+mn-lt"/>
              </a:rPr>
              <a:t>Apps such as Padlet and</a:t>
            </a:r>
          </a:p>
          <a:p>
            <a:pPr marL="342900" indent="-342900"/>
            <a:endParaRPr lang="en-GB" sz="2200" spc="0">
              <a:solidFill>
                <a:srgbClr val="000000"/>
              </a:solidFill>
              <a:ea typeface="+mn-lt"/>
              <a:cs typeface="+mn-lt"/>
            </a:endParaRPr>
          </a:p>
          <a:p>
            <a:pPr marL="342900" indent="-342900"/>
            <a:endParaRPr lang="en-GB" sz="2200" spc="0">
              <a:solidFill>
                <a:srgbClr val="000000"/>
              </a:solidFill>
            </a:endParaRPr>
          </a:p>
          <a:p>
            <a:pPr marL="342900" indent="-342900"/>
            <a:endParaRPr lang="en-GB" sz="2200" spc="0">
              <a:solidFill>
                <a:srgbClr val="000000"/>
              </a:solidFill>
            </a:endParaRPr>
          </a:p>
          <a:p>
            <a:pPr marL="342900" indent="-342900"/>
            <a:endParaRPr lang="en-GB" sz="2200" spc="0">
              <a:solidFill>
                <a:srgbClr val="000000"/>
              </a:solidFill>
            </a:endParaRPr>
          </a:p>
          <a:p>
            <a:pPr lvl="1"/>
            <a:endParaRPr lang="tr-TR" sz="2200">
              <a:solidFill>
                <a:srgbClr val="262626"/>
              </a:solidFill>
            </a:endParaRPr>
          </a:p>
          <a:p>
            <a:pPr marL="342900" indent="-342900"/>
            <a:endParaRPr lang="tr-TR" sz="2400" i="1">
              <a:solidFill>
                <a:srgbClr val="000000"/>
              </a:solidFill>
            </a:endParaRPr>
          </a:p>
          <a:p>
            <a:pPr marL="342900" indent="-342900"/>
            <a:endParaRPr lang="tr-TR" sz="2400" i="1">
              <a:solidFill>
                <a:srgbClr val="000000"/>
              </a:solidFill>
            </a:endParaRPr>
          </a:p>
        </p:txBody>
      </p:sp>
    </p:spTree>
    <p:extLst>
      <p:ext uri="{BB962C8B-B14F-4D97-AF65-F5344CB8AC3E}">
        <p14:creationId xmlns:p14="http://schemas.microsoft.com/office/powerpoint/2010/main" val="172640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9BD7A-9B86-44CA-D761-70ADD5F3BF7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73E06CB-DCDB-D240-3120-51F70E795CDC}"/>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60479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791" y="2801486"/>
            <a:ext cx="9692640" cy="3119718"/>
          </a:xfrm>
        </p:spPr>
        <p:txBody>
          <a:bodyPr>
            <a:noAutofit/>
          </a:bodyPr>
          <a:lstStyle/>
          <a:p>
            <a:br>
              <a:rPr lang="en-US" sz="2000" b="1"/>
            </a:br>
            <a:br>
              <a:rPr lang="en-US" sz="2000" b="1"/>
            </a:br>
            <a:r>
              <a:rPr lang="en-US" sz="2000" b="1"/>
              <a:t>Academic articles</a:t>
            </a:r>
            <a:br>
              <a:rPr lang="en-US" sz="2000" b="1"/>
            </a:br>
            <a:br>
              <a:rPr lang="en-US" sz="2000" b="1"/>
            </a:br>
            <a:r>
              <a:rPr lang="en-US" sz="2000" b="1"/>
              <a:t>Video resources</a:t>
            </a:r>
            <a:br>
              <a:rPr lang="en-US" sz="2000" b="1"/>
            </a:br>
            <a:br>
              <a:rPr lang="en-US" sz="2000" b="1"/>
            </a:br>
            <a:r>
              <a:rPr lang="en-US" sz="2000" b="1"/>
              <a:t>Invited speakers</a:t>
            </a:r>
            <a:br>
              <a:rPr lang="en-US" sz="2000" b="1"/>
            </a:br>
            <a:br>
              <a:rPr lang="en-US" sz="2000" b="1"/>
            </a:br>
            <a:br>
              <a:rPr lang="en-US" sz="2000" b="1"/>
            </a:br>
            <a:br>
              <a:rPr lang="en-US" sz="2000" b="1"/>
            </a:br>
            <a:br>
              <a:rPr lang="en-US" sz="2000" b="1"/>
            </a:br>
            <a:r>
              <a:rPr lang="en-US" sz="2000" b="1"/>
              <a:t>Group discussions</a:t>
            </a:r>
            <a:br>
              <a:rPr lang="en-US" sz="2800" b="1"/>
            </a:br>
            <a:br>
              <a:rPr lang="en-US" sz="2800" b="1"/>
            </a:br>
            <a:endParaRPr lang="tr-TR" sz="2800"/>
          </a:p>
        </p:txBody>
      </p:sp>
      <p:sp>
        <p:nvSpPr>
          <p:cNvPr id="4" name="TextBox 3">
            <a:extLst>
              <a:ext uri="{FF2B5EF4-FFF2-40B4-BE49-F238E27FC236}">
                <a16:creationId xmlns:a16="http://schemas.microsoft.com/office/drawing/2014/main" id="{141401CA-5D53-A14F-BA79-D01B62AC23F1}"/>
              </a:ext>
            </a:extLst>
          </p:cNvPr>
          <p:cNvSpPr txBox="1"/>
          <p:nvPr/>
        </p:nvSpPr>
        <p:spPr>
          <a:xfrm>
            <a:off x="1362995" y="3899680"/>
            <a:ext cx="4083169" cy="923330"/>
          </a:xfrm>
          <a:prstGeom prst="rect">
            <a:avLst/>
          </a:prstGeom>
          <a:noFill/>
        </p:spPr>
        <p:txBody>
          <a:bodyPr wrap="none" rtlCol="0">
            <a:spAutoFit/>
          </a:bodyPr>
          <a:lstStyle/>
          <a:p>
            <a:pPr marL="285750" indent="-285750">
              <a:buFont typeface="Arial" panose="020B0604020202020204" pitchFamily="34" charset="0"/>
              <a:buChar char="•"/>
            </a:pPr>
            <a:r>
              <a:rPr lang="en-US"/>
              <a:t>academic experts and researchers</a:t>
            </a:r>
          </a:p>
          <a:p>
            <a:pPr marL="285750" indent="-285750">
              <a:buFont typeface="Arial" panose="020B0604020202020204" pitchFamily="34" charset="0"/>
              <a:buChar char="•"/>
            </a:pPr>
            <a:r>
              <a:rPr lang="en-US"/>
              <a:t>practitioners</a:t>
            </a:r>
            <a:br>
              <a:rPr lang="en-US"/>
            </a:br>
            <a:endParaRPr lang="en-CO"/>
          </a:p>
        </p:txBody>
      </p:sp>
      <p:sp>
        <p:nvSpPr>
          <p:cNvPr id="5" name="TextBox 4">
            <a:extLst>
              <a:ext uri="{FF2B5EF4-FFF2-40B4-BE49-F238E27FC236}">
                <a16:creationId xmlns:a16="http://schemas.microsoft.com/office/drawing/2014/main" id="{D09AA4FC-9AF7-9940-8D30-462377D675A2}"/>
              </a:ext>
            </a:extLst>
          </p:cNvPr>
          <p:cNvSpPr txBox="1"/>
          <p:nvPr/>
        </p:nvSpPr>
        <p:spPr>
          <a:xfrm>
            <a:off x="1362995" y="5211117"/>
            <a:ext cx="4148893" cy="923330"/>
          </a:xfrm>
          <a:prstGeom prst="rect">
            <a:avLst/>
          </a:prstGeom>
          <a:noFill/>
        </p:spPr>
        <p:txBody>
          <a:bodyPr wrap="none" rtlCol="0">
            <a:spAutoFit/>
          </a:bodyPr>
          <a:lstStyle/>
          <a:p>
            <a:pPr marL="285750" indent="-285750">
              <a:buFont typeface="Arial" panose="020B0604020202020204" pitchFamily="34" charset="0"/>
              <a:buChar char="•"/>
            </a:pPr>
            <a:r>
              <a:rPr lang="en-US"/>
              <a:t>interest groups</a:t>
            </a:r>
          </a:p>
          <a:p>
            <a:pPr marL="285750" indent="-285750">
              <a:buFont typeface="Arial" panose="020B0604020202020204" pitchFamily="34" charset="0"/>
              <a:buChar char="•"/>
            </a:pPr>
            <a:r>
              <a:rPr lang="en-US"/>
              <a:t>poster fairs</a:t>
            </a:r>
          </a:p>
          <a:p>
            <a:pPr marL="285750" indent="-285750">
              <a:buFont typeface="Arial" panose="020B0604020202020204" pitchFamily="34" charset="0"/>
              <a:buChar char="•"/>
            </a:pPr>
            <a:r>
              <a:rPr lang="en-US"/>
              <a:t>virtual discussions through Padlet</a:t>
            </a:r>
            <a:endParaRPr lang="en-CO"/>
          </a:p>
        </p:txBody>
      </p:sp>
      <p:sp>
        <p:nvSpPr>
          <p:cNvPr id="6" name="Title 1">
            <a:extLst>
              <a:ext uri="{FF2B5EF4-FFF2-40B4-BE49-F238E27FC236}">
                <a16:creationId xmlns:a16="http://schemas.microsoft.com/office/drawing/2014/main" id="{22F4C7CA-8B21-8C42-8BF1-DA05329A85D7}"/>
              </a:ext>
            </a:extLst>
          </p:cNvPr>
          <p:cNvSpPr txBox="1">
            <a:spLocks/>
          </p:cNvSpPr>
          <p:nvPr/>
        </p:nvSpPr>
        <p:spPr>
          <a:xfrm>
            <a:off x="562002" y="293835"/>
            <a:ext cx="11962713"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b="1"/>
              <a:t>Instruments for the internationalization of the unit </a:t>
            </a:r>
            <a:endParaRPr lang="tr-TR" sz="3200" b="1"/>
          </a:p>
        </p:txBody>
      </p:sp>
    </p:spTree>
    <p:extLst>
      <p:ext uri="{BB962C8B-B14F-4D97-AF65-F5344CB8AC3E}">
        <p14:creationId xmlns:p14="http://schemas.microsoft.com/office/powerpoint/2010/main" val="258748389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56e2b9-148c-4403-9dbb-5bcfdde8d340" xsi:nil="true"/>
    <lcf76f155ced4ddcb4097134ff3c332f xmlns="8bf58d08-0fb1-4872-884d-c9afde35d35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E87C42266C364A81FF34EB3CD9D302" ma:contentTypeVersion="14" ma:contentTypeDescription="Create a new document." ma:contentTypeScope="" ma:versionID="f6093e7fc78d7dbf07ccf8c82c4e3d3e">
  <xsd:schema xmlns:xsd="http://www.w3.org/2001/XMLSchema" xmlns:xs="http://www.w3.org/2001/XMLSchema" xmlns:p="http://schemas.microsoft.com/office/2006/metadata/properties" xmlns:ns2="8bf58d08-0fb1-4872-884d-c9afde35d357" xmlns:ns3="c556e2b9-148c-4403-9dbb-5bcfdde8d340" targetNamespace="http://schemas.microsoft.com/office/2006/metadata/properties" ma:root="true" ma:fieldsID="886b980539ef8711ac95a463104d4b4c" ns2:_="" ns3:_="">
    <xsd:import namespace="8bf58d08-0fb1-4872-884d-c9afde35d357"/>
    <xsd:import namespace="c556e2b9-148c-4403-9dbb-5bcfdde8d3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58d08-0fb1-4872-884d-c9afde35d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6e2b9-148c-4403-9dbb-5bcfdde8d3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b195124-c722-4cce-9b22-8c74838c1c9f}" ma:internalName="TaxCatchAll" ma:showField="CatchAllData" ma:web="c556e2b9-148c-4403-9dbb-5bcfdde8d3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F7287D-1FAB-47F7-9805-63ED8C768B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D457278-F294-49DF-B6E8-D60104F50A10}">
  <ds:schemaRefs>
    <ds:schemaRef ds:uri="http://schemas.microsoft.com/sharepoint/v3/contenttype/forms"/>
  </ds:schemaRefs>
</ds:datastoreItem>
</file>

<file path=customXml/itemProps3.xml><?xml version="1.0" encoding="utf-8"?>
<ds:datastoreItem xmlns:ds="http://schemas.openxmlformats.org/officeDocument/2006/customXml" ds:itemID="{CC70D8B6-4BFE-475B-9416-C48411EBDF77}"/>
</file>

<file path=docProps/app.xml><?xml version="1.0" encoding="utf-8"?>
<Properties xmlns="http://schemas.openxmlformats.org/officeDocument/2006/extended-properties" xmlns:vt="http://schemas.openxmlformats.org/officeDocument/2006/docPropsVTypes">
  <Template>TM03457515[[fn=View]]</Template>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View</vt:lpstr>
      <vt:lpstr>Critical considerations to the ECE module aiming at internationalization of the MA in Early Years Education programme</vt:lpstr>
      <vt:lpstr>Unit 3: International Curriculum and Local Cultural Educational Projects - Part II: Outdoor Play and Forest Schools</vt:lpstr>
      <vt:lpstr>Unit 3: Existing resources</vt:lpstr>
      <vt:lpstr>Lectures in ppt form</vt:lpstr>
      <vt:lpstr>Forum Activities</vt:lpstr>
      <vt:lpstr>Seminars </vt:lpstr>
      <vt:lpstr>Findings from Student Focus Groups </vt:lpstr>
      <vt:lpstr>PowerPoint Presentation</vt:lpstr>
      <vt:lpstr>  Academic articles  Video resources  Invited speakers     Group discussions  </vt:lpstr>
      <vt:lpstr>Factors affecting outdoor play in different countries</vt:lpstr>
      <vt:lpstr>Risky play from different perspectives</vt:lpstr>
      <vt:lpstr>Forest School Examples from different international contexts</vt:lpstr>
      <vt:lpstr>Invited speakers </vt:lpstr>
      <vt:lpstr>Speakers from the international research centers</vt:lpstr>
      <vt:lpstr>Practitioners from local and international schools, particularly Forest Schools </vt:lpstr>
      <vt:lpstr>Group discussions</vt:lpstr>
      <vt:lpstr>Group discussions</vt:lpstr>
      <vt:lpstr>Group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Consideration of ECE module for more Intenational </dc:title>
  <dc:creator>Beyza IBA</dc:creator>
  <cp:revision>1</cp:revision>
  <cp:lastPrinted>2022-03-04T11:24:29Z</cp:lastPrinted>
  <dcterms:created xsi:type="dcterms:W3CDTF">2022-03-03T19:08:01Z</dcterms:created>
  <dcterms:modified xsi:type="dcterms:W3CDTF">2022-05-27T20:27:03Z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0x010100AAE87C42266C364A81FF34EB3CD9D302</vt:lpwstr>
  </property>
</Properties>
</file>